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797675" cy="9926638"/>
  <p:embeddedFontLst>
    <p:embeddedFont>
      <p:font typeface="Helvetica Neue" panose="02000503000000020004"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goOEyJ6TJYkk85RPLpr/HudESs5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8D1C00-2ECE-4389-A0F8-0220739976E8}">
  <a:tblStyle styleId="{5B8D1C00-2ECE-4389-A0F8-0220739976E8}" styleName="Table_0">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8EDFD"/>
          </a:solidFill>
        </a:fill>
      </a:tcStyle>
    </a:wholeTbl>
    <a:band1H>
      <a:tcTxStyle/>
      <a:tcStyle>
        <a:tcBdr/>
        <a:fill>
          <a:solidFill>
            <a:srgbClr val="CDD8FB"/>
          </a:solidFill>
        </a:fill>
      </a:tcStyle>
    </a:band1H>
    <a:band2H>
      <a:tcTxStyle/>
      <a:tcStyle>
        <a:tcBdr/>
      </a:tcStyle>
    </a:band2H>
    <a:band1V>
      <a:tcTxStyle/>
      <a:tcStyle>
        <a:tcBdr/>
        <a:fill>
          <a:solidFill>
            <a:srgbClr val="CDD8FB"/>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8EDFD"/>
          </a:solidFill>
        </a:fill>
      </a:tcStyle>
    </a:lastRow>
    <a:seCell>
      <a:tcTxStyle/>
      <a:tcStyle>
        <a:tcBdr/>
      </a:tcStyle>
    </a:seCell>
    <a:swCell>
      <a:tcTxStyle/>
      <a:tcStyle>
        <a:tcBdr/>
      </a:tcStyle>
    </a:swCell>
    <a:firstRow>
      <a:tcTxStyle b="on" i="off"/>
      <a:tcStyle>
        <a:tcBdr/>
        <a:fill>
          <a:solidFill>
            <a:srgbClr val="E8EDFD"/>
          </a:solidFill>
        </a:fill>
      </a:tcStyle>
    </a:firstRow>
    <a:neCell>
      <a:tcTxStyle/>
      <a:tcStyle>
        <a:tcBdr/>
      </a:tcStyle>
    </a:neCell>
    <a:nwCell>
      <a:tcTxStyle/>
      <a:tcStyle>
        <a:tcBdr/>
      </a:tcStyle>
    </a:nwCell>
  </a:tblStyle>
  <a:tblStyle styleId="{A00A14DE-1AE0-4EF2-B913-933B228A0A9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0"/>
  </p:normalViewPr>
  <p:slideViewPr>
    <p:cSldViewPr snapToGrid="0" snapToObjects="1">
      <p:cViewPr varScale="1">
        <p:scale>
          <a:sx n="109" d="100"/>
          <a:sy n="109" d="100"/>
        </p:scale>
        <p:origin x="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9030b22a4d_6_0:notes"/>
          <p:cNvSpPr>
            <a:spLocks noGrp="1" noRot="1" noChangeAspect="1"/>
          </p:cNvSpPr>
          <p:nvPr>
            <p:ph type="sldImg" idx="2"/>
          </p:nvPr>
        </p:nvSpPr>
        <p:spPr>
          <a:xfrm>
            <a:off x="422275"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29030b22a4d_6_0: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9030b22a4d_6_0: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9030b22a4d_6_71:notes"/>
          <p:cNvSpPr>
            <a:spLocks noGrp="1" noRot="1" noChangeAspect="1"/>
          </p:cNvSpPr>
          <p:nvPr>
            <p:ph type="sldImg" idx="2"/>
          </p:nvPr>
        </p:nvSpPr>
        <p:spPr>
          <a:xfrm>
            <a:off x="377946" y="744497"/>
            <a:ext cx="60423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9030b22a4d_6_71:notes"/>
          <p:cNvSpPr txBox="1">
            <a:spLocks noGrp="1"/>
          </p:cNvSpPr>
          <p:nvPr>
            <p:ph type="body" idx="1"/>
          </p:nvPr>
        </p:nvSpPr>
        <p:spPr>
          <a:xfrm>
            <a:off x="679768" y="4715147"/>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9030b22a4d_6_91:notes"/>
          <p:cNvSpPr>
            <a:spLocks noGrp="1" noRot="1" noChangeAspect="1"/>
          </p:cNvSpPr>
          <p:nvPr>
            <p:ph type="sldImg" idx="2"/>
          </p:nvPr>
        </p:nvSpPr>
        <p:spPr>
          <a:xfrm>
            <a:off x="377946" y="744497"/>
            <a:ext cx="60423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9030b22a4d_6_91:notes"/>
          <p:cNvSpPr txBox="1">
            <a:spLocks noGrp="1"/>
          </p:cNvSpPr>
          <p:nvPr>
            <p:ph type="body" idx="1"/>
          </p:nvPr>
        </p:nvSpPr>
        <p:spPr>
          <a:xfrm>
            <a:off x="679768" y="4715147"/>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9030b22a4d_6_111:notes"/>
          <p:cNvSpPr>
            <a:spLocks noGrp="1" noRot="1" noChangeAspect="1"/>
          </p:cNvSpPr>
          <p:nvPr>
            <p:ph type="sldImg" idx="2"/>
          </p:nvPr>
        </p:nvSpPr>
        <p:spPr>
          <a:xfrm>
            <a:off x="377946" y="744497"/>
            <a:ext cx="60423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9030b22a4d_6_111:notes"/>
          <p:cNvSpPr txBox="1">
            <a:spLocks noGrp="1"/>
          </p:cNvSpPr>
          <p:nvPr>
            <p:ph type="body" idx="1"/>
          </p:nvPr>
        </p:nvSpPr>
        <p:spPr>
          <a:xfrm>
            <a:off x="679768" y="4715147"/>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9030b22a4d_9_66: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29030b22a4d_9_6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9030b22a4d_9_71: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29030b22a4d_9_71: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9030b22a4d_9_87: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29030b22a4d_9_87: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9030b22a4d_9_95: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29030b22a4d_9_95: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9030b22a4d_9_100: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29030b22a4d_9_100: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9030b22a4d_9_131: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29030b22a4d_9_131: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9030b22a4d_9_50:notes"/>
          <p:cNvSpPr>
            <a:spLocks noGrp="1" noRot="1" noChangeAspect="1"/>
          </p:cNvSpPr>
          <p:nvPr>
            <p:ph type="sldImg" idx="2"/>
          </p:nvPr>
        </p:nvSpPr>
        <p:spPr>
          <a:xfrm>
            <a:off x="422275"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29030b22a4d_9_50: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29030b22a4d_9_50: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9030b22a4d_9_149: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g29030b22a4d_9_149: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9030b22a4d_9_160: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29030b22a4d_9_160: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9030b22a4d_9_165: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g29030b22a4d_9_165: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9030b22a4d_9_170: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g29030b22a4d_9_170: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9030b22a4d_9_175: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g29030b22a4d_9_175: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9030b22a4d_9_183: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g29030b22a4d_9_18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9030b22a4d_9_188: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g29030b22a4d_9_188: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9030b22a4d_9_192: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g29030b22a4d_9_192: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9030b22a4d_9_196: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g29030b22a4d_9_196: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9030b22a4d_9_207: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g29030b22a4d_9_207: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9030b22a4d_6_25:notes"/>
          <p:cNvSpPr txBox="1">
            <a:spLocks noGrp="1"/>
          </p:cNvSpPr>
          <p:nvPr>
            <p:ph type="body" idx="1"/>
          </p:nvPr>
        </p:nvSpPr>
        <p:spPr>
          <a:xfrm>
            <a:off x="679768" y="4777188"/>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g29030b22a4d_6_25:notes"/>
          <p:cNvSpPr>
            <a:spLocks noGrp="1" noRot="1" noChangeAspect="1"/>
          </p:cNvSpPr>
          <p:nvPr>
            <p:ph type="sldImg" idx="2"/>
          </p:nvPr>
        </p:nvSpPr>
        <p:spPr>
          <a:xfrm>
            <a:off x="679768" y="1240828"/>
            <a:ext cx="5438100" cy="335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9030b22a4d_9_212: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g29030b22a4d_9_2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9030b22a4d_9_217: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g29030b22a4d_9_217: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9030b22a4d_9_221: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g29030b22a4d_9_2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9030b22a4d_9_226: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g29030b22a4d_9_226: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9030b22a4d_9_236: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g29030b22a4d_9_23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9030b22a4d_9_241: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g29030b22a4d_9_241: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9030b22a4d_9_246: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g29030b22a4d_9_246: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9030b22a4d_9_251: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g29030b22a4d_9_251: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9030b22a4d_9_256: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g29030b22a4d_9_256:notes"/>
          <p:cNvSpPr>
            <a:spLocks noGrp="1" noRot="1" noChangeAspect="1"/>
          </p:cNvSpPr>
          <p:nvPr>
            <p:ph type="sldImg" idx="2"/>
          </p:nvPr>
        </p:nvSpPr>
        <p:spPr>
          <a:xfrm>
            <a:off x="1132946" y="744497"/>
            <a:ext cx="45318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9030b22a4d_9_267: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g29030b22a4d_9_26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9030b22a4d_9_0:notes"/>
          <p:cNvSpPr txBox="1">
            <a:spLocks noGrp="1"/>
          </p:cNvSpPr>
          <p:nvPr>
            <p:ph type="body" idx="1"/>
          </p:nvPr>
        </p:nvSpPr>
        <p:spPr>
          <a:xfrm>
            <a:off x="679768" y="4715147"/>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29030b22a4d_9_0:notes"/>
          <p:cNvSpPr>
            <a:spLocks noGrp="1" noRot="1" noChangeAspect="1"/>
          </p:cNvSpPr>
          <p:nvPr>
            <p:ph type="sldImg" idx="2"/>
          </p:nvPr>
        </p:nvSpPr>
        <p:spPr>
          <a:xfrm>
            <a:off x="377946" y="744497"/>
            <a:ext cx="60423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9030b22a4d_9_272: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g29030b22a4d_9_27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9030b22a4d_9_292:notes"/>
          <p:cNvSpPr txBox="1">
            <a:spLocks noGrp="1"/>
          </p:cNvSpPr>
          <p:nvPr>
            <p:ph type="body" idx="1"/>
          </p:nvPr>
        </p:nvSpPr>
        <p:spPr>
          <a:xfrm>
            <a:off x="906357" y="4715147"/>
            <a:ext cx="4985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g29030b22a4d_9_29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90894d7345_0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290894d7345_0_0: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6" name="Google Shape;536;g290894d7345_0_0:notes"/>
          <p:cNvSpPr txBox="1">
            <a:spLocks noGrp="1"/>
          </p:cNvSpPr>
          <p:nvPr>
            <p:ph type="sldNum" idx="12"/>
          </p:nvPr>
        </p:nvSpPr>
        <p:spPr>
          <a:xfrm>
            <a:off x="3850443" y="9428584"/>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90894d7345_0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290894d7345_0_0: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g290894d7345_0_0:notes"/>
          <p:cNvSpPr txBox="1">
            <a:spLocks noGrp="1"/>
          </p:cNvSpPr>
          <p:nvPr>
            <p:ph type="sldNum" idx="12"/>
          </p:nvPr>
        </p:nvSpPr>
        <p:spPr>
          <a:xfrm>
            <a:off x="3850443" y="9428584"/>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9030b22a4d_6_31:notes"/>
          <p:cNvSpPr txBox="1">
            <a:spLocks noGrp="1"/>
          </p:cNvSpPr>
          <p:nvPr>
            <p:ph type="body" idx="1"/>
          </p:nvPr>
        </p:nvSpPr>
        <p:spPr>
          <a:xfrm>
            <a:off x="679768" y="4715147"/>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29030b22a4d_6_3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9030b22a4d_6_36:notes"/>
          <p:cNvSpPr txBox="1">
            <a:spLocks noGrp="1"/>
          </p:cNvSpPr>
          <p:nvPr>
            <p:ph type="body" idx="1"/>
          </p:nvPr>
        </p:nvSpPr>
        <p:spPr>
          <a:xfrm>
            <a:off x="679768" y="4715147"/>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29030b22a4d_6_36:notes"/>
          <p:cNvSpPr>
            <a:spLocks noGrp="1" noRot="1" noChangeAspect="1"/>
          </p:cNvSpPr>
          <p:nvPr>
            <p:ph type="sldImg" idx="2"/>
          </p:nvPr>
        </p:nvSpPr>
        <p:spPr>
          <a:xfrm>
            <a:off x="377946" y="744497"/>
            <a:ext cx="60423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9030b22a4d_6_41:notes"/>
          <p:cNvSpPr txBox="1">
            <a:spLocks noGrp="1"/>
          </p:cNvSpPr>
          <p:nvPr>
            <p:ph type="body" idx="1"/>
          </p:nvPr>
        </p:nvSpPr>
        <p:spPr>
          <a:xfrm>
            <a:off x="679768" y="4715147"/>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29030b22a4d_6_41:notes"/>
          <p:cNvSpPr>
            <a:spLocks noGrp="1" noRot="1" noChangeAspect="1"/>
          </p:cNvSpPr>
          <p:nvPr>
            <p:ph type="sldImg" idx="2"/>
          </p:nvPr>
        </p:nvSpPr>
        <p:spPr>
          <a:xfrm>
            <a:off x="377946" y="744497"/>
            <a:ext cx="60423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9030b22a4d_6_46:notes"/>
          <p:cNvSpPr txBox="1">
            <a:spLocks noGrp="1"/>
          </p:cNvSpPr>
          <p:nvPr>
            <p:ph type="body" idx="1"/>
          </p:nvPr>
        </p:nvSpPr>
        <p:spPr>
          <a:xfrm>
            <a:off x="679768" y="4715147"/>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29030b22a4d_6_46:notes"/>
          <p:cNvSpPr>
            <a:spLocks noGrp="1" noRot="1" noChangeAspect="1"/>
          </p:cNvSpPr>
          <p:nvPr>
            <p:ph type="sldImg" idx="2"/>
          </p:nvPr>
        </p:nvSpPr>
        <p:spPr>
          <a:xfrm>
            <a:off x="377946" y="744497"/>
            <a:ext cx="6042300" cy="372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9030b22a4d_6_51:notes"/>
          <p:cNvSpPr>
            <a:spLocks noGrp="1" noRot="1" noChangeAspect="1"/>
          </p:cNvSpPr>
          <p:nvPr>
            <p:ph type="sldImg" idx="2"/>
          </p:nvPr>
        </p:nvSpPr>
        <p:spPr>
          <a:xfrm>
            <a:off x="377946" y="744497"/>
            <a:ext cx="6042300" cy="3722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9030b22a4d_6_51:notes"/>
          <p:cNvSpPr txBox="1">
            <a:spLocks noGrp="1"/>
          </p:cNvSpPr>
          <p:nvPr>
            <p:ph type="body" idx="1"/>
          </p:nvPr>
        </p:nvSpPr>
        <p:spPr>
          <a:xfrm>
            <a:off x="679768" y="4715147"/>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5"/>
        <p:cNvGrpSpPr/>
        <p:nvPr/>
      </p:nvGrpSpPr>
      <p:grpSpPr>
        <a:xfrm>
          <a:off x="0" y="0"/>
          <a:ext cx="0" cy="0"/>
          <a:chOff x="0" y="0"/>
          <a:chExt cx="0" cy="0"/>
        </a:xfrm>
      </p:grpSpPr>
      <p:pic>
        <p:nvPicPr>
          <p:cNvPr id="16" name="Google Shape;16;p4" descr="A picture containing drawing&#10;&#10;Description automatically generated"/>
          <p:cNvPicPr preferRelativeResize="0"/>
          <p:nvPr/>
        </p:nvPicPr>
        <p:blipFill rotWithShape="1">
          <a:blip r:embed="rId2">
            <a:alphaModFix/>
          </a:blip>
          <a:srcRect/>
          <a:stretch/>
        </p:blipFill>
        <p:spPr>
          <a:xfrm>
            <a:off x="-1" y="1784"/>
            <a:ext cx="12195175" cy="685621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4"/>
          <p:cNvSpPr>
            <a:spLocks noGrp="1"/>
          </p:cNvSpPr>
          <p:nvPr>
            <p:ph type="pic" idx="2"/>
          </p:nvPr>
        </p:nvSpPr>
        <p:spPr>
          <a:xfrm>
            <a:off x="5183188" y="987425"/>
            <a:ext cx="6172200" cy="4873625"/>
          </a:xfrm>
          <a:prstGeom prst="rect">
            <a:avLst/>
          </a:prstGeom>
          <a:noFill/>
          <a:ln>
            <a:noFill/>
          </a:ln>
        </p:spPr>
      </p:sp>
      <p:sp>
        <p:nvSpPr>
          <p:cNvPr id="76" name="Google Shape;76;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One 1">
  <p:cSld name="Content: One_1">
    <p:spTree>
      <p:nvGrpSpPr>
        <p:cNvPr id="1" name="Shape 92"/>
        <p:cNvGrpSpPr/>
        <p:nvPr/>
      </p:nvGrpSpPr>
      <p:grpSpPr>
        <a:xfrm>
          <a:off x="0" y="0"/>
          <a:ext cx="0" cy="0"/>
          <a:chOff x="0" y="0"/>
          <a:chExt cx="0" cy="0"/>
        </a:xfrm>
      </p:grpSpPr>
      <p:sp>
        <p:nvSpPr>
          <p:cNvPr id="93" name="Google Shape;93;g29030b22a4d_6_288"/>
          <p:cNvSpPr txBox="1">
            <a:spLocks noGrp="1"/>
          </p:cNvSpPr>
          <p:nvPr>
            <p:ph type="title"/>
          </p:nvPr>
        </p:nvSpPr>
        <p:spPr>
          <a:xfrm>
            <a:off x="646547" y="1008531"/>
            <a:ext cx="10898700" cy="806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19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94" name="Google Shape;94;g29030b22a4d_6_288"/>
          <p:cNvSpPr txBox="1">
            <a:spLocks noGrp="1"/>
          </p:cNvSpPr>
          <p:nvPr>
            <p:ph type="body" idx="1"/>
          </p:nvPr>
        </p:nvSpPr>
        <p:spPr>
          <a:xfrm>
            <a:off x="646545" y="1949828"/>
            <a:ext cx="10898700" cy="3899700"/>
          </a:xfrm>
          <a:prstGeom prst="rect">
            <a:avLst/>
          </a:prstGeom>
          <a:noFill/>
          <a:ln>
            <a:noFill/>
          </a:ln>
        </p:spPr>
        <p:txBody>
          <a:bodyPr spcFirstLastPara="1" wrap="square" lIns="0" tIns="0" rIns="0" bIns="0" anchor="t" anchorCtr="0">
            <a:normAutofit/>
          </a:bodyPr>
          <a:lstStyle>
            <a:lvl1pPr marL="457200" lvl="0" indent="-349250" algn="l" rtl="0">
              <a:lnSpc>
                <a:spcPct val="100000"/>
              </a:lnSpc>
              <a:spcBef>
                <a:spcPts val="0"/>
              </a:spcBef>
              <a:spcAft>
                <a:spcPts val="0"/>
              </a:spcAft>
              <a:buSzPts val="1900"/>
              <a:buChar char="●"/>
              <a:defRPr/>
            </a:lvl1pPr>
            <a:lvl2pPr marL="914400" lvl="1" indent="-349250" algn="l" rtl="0">
              <a:lnSpc>
                <a:spcPct val="100000"/>
              </a:lnSpc>
              <a:spcBef>
                <a:spcPts val="700"/>
              </a:spcBef>
              <a:spcAft>
                <a:spcPts val="0"/>
              </a:spcAft>
              <a:buSzPts val="1900"/>
              <a:buChar char="○"/>
              <a:defRPr/>
            </a:lvl2pPr>
            <a:lvl3pPr marL="1371600" lvl="2" indent="-349250" algn="l" rtl="0">
              <a:lnSpc>
                <a:spcPct val="100000"/>
              </a:lnSpc>
              <a:spcBef>
                <a:spcPts val="700"/>
              </a:spcBef>
              <a:spcAft>
                <a:spcPts val="0"/>
              </a:spcAft>
              <a:buSzPts val="1900"/>
              <a:buChar char="■"/>
              <a:defRPr/>
            </a:lvl3pPr>
            <a:lvl4pPr marL="1828800" lvl="3" indent="-349250" algn="l" rtl="0">
              <a:lnSpc>
                <a:spcPct val="100000"/>
              </a:lnSpc>
              <a:spcBef>
                <a:spcPts val="700"/>
              </a:spcBef>
              <a:spcAft>
                <a:spcPts val="0"/>
              </a:spcAft>
              <a:buSzPts val="1900"/>
              <a:buChar char="●"/>
              <a:defRPr/>
            </a:lvl4pPr>
            <a:lvl5pPr marL="2286000" lvl="4" indent="-304800" algn="l" rtl="0">
              <a:lnSpc>
                <a:spcPct val="100000"/>
              </a:lnSpc>
              <a:spcBef>
                <a:spcPts val="700"/>
              </a:spcBef>
              <a:spcAft>
                <a:spcPts val="0"/>
              </a:spcAft>
              <a:buSzPts val="1200"/>
              <a:buChar char="○"/>
              <a:defRPr/>
            </a:lvl5pPr>
            <a:lvl6pPr marL="2743200" lvl="5" indent="-304800" algn="l" rtl="0">
              <a:lnSpc>
                <a:spcPct val="100000"/>
              </a:lnSpc>
              <a:spcBef>
                <a:spcPts val="700"/>
              </a:spcBef>
              <a:spcAft>
                <a:spcPts val="0"/>
              </a:spcAft>
              <a:buSzPts val="1200"/>
              <a:buChar char="■"/>
              <a:defRPr/>
            </a:lvl6pPr>
            <a:lvl7pPr marL="3200400" lvl="6" indent="-304800" algn="l" rtl="0">
              <a:lnSpc>
                <a:spcPct val="100000"/>
              </a:lnSpc>
              <a:spcBef>
                <a:spcPts val="700"/>
              </a:spcBef>
              <a:spcAft>
                <a:spcPts val="0"/>
              </a:spcAft>
              <a:buClr>
                <a:schemeClr val="dk1"/>
              </a:buClr>
              <a:buSzPts val="1200"/>
              <a:buChar char="●"/>
              <a:defRPr/>
            </a:lvl7pPr>
            <a:lvl8pPr marL="3657600" lvl="7" indent="-304800" algn="l" rtl="0">
              <a:lnSpc>
                <a:spcPct val="100000"/>
              </a:lnSpc>
              <a:spcBef>
                <a:spcPts val="700"/>
              </a:spcBef>
              <a:spcAft>
                <a:spcPts val="0"/>
              </a:spcAft>
              <a:buClr>
                <a:schemeClr val="dk1"/>
              </a:buClr>
              <a:buSzPts val="1200"/>
              <a:buChar char="○"/>
              <a:defRPr/>
            </a:lvl8pPr>
            <a:lvl9pPr marL="4114800" lvl="8" indent="-304800" algn="l" rtl="0">
              <a:lnSpc>
                <a:spcPct val="100000"/>
              </a:lnSpc>
              <a:spcBef>
                <a:spcPts val="700"/>
              </a:spcBef>
              <a:spcAft>
                <a:spcPts val="700"/>
              </a:spcAft>
              <a:buClr>
                <a:schemeClr val="dk2"/>
              </a:buClr>
              <a:buSzPts val="1200"/>
              <a:buChar char="■"/>
              <a:defRPr/>
            </a:lvl9pPr>
          </a:lstStyle>
          <a:p>
            <a:endParaRPr/>
          </a:p>
        </p:txBody>
      </p:sp>
      <p:sp>
        <p:nvSpPr>
          <p:cNvPr id="95" name="Google Shape;95;g29030b22a4d_6_288"/>
          <p:cNvSpPr txBox="1">
            <a:spLocks noGrp="1"/>
          </p:cNvSpPr>
          <p:nvPr>
            <p:ph type="sldNum" idx="12"/>
          </p:nvPr>
        </p:nvSpPr>
        <p:spPr>
          <a:xfrm>
            <a:off x="9513455" y="6387365"/>
            <a:ext cx="2031900" cy="134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cSld name="TITLE_1">
    <p:spTree>
      <p:nvGrpSpPr>
        <p:cNvPr id="1" name="Shape 96"/>
        <p:cNvGrpSpPr/>
        <p:nvPr/>
      </p:nvGrpSpPr>
      <p:grpSpPr>
        <a:xfrm>
          <a:off x="0" y="0"/>
          <a:ext cx="0" cy="0"/>
          <a:chOff x="0" y="0"/>
          <a:chExt cx="0" cy="0"/>
        </a:xfrm>
      </p:grpSpPr>
      <p:sp>
        <p:nvSpPr>
          <p:cNvPr id="97" name="Google Shape;97;g29030b22a4d_9_375"/>
          <p:cNvSpPr txBox="1">
            <a:spLocks noGrp="1"/>
          </p:cNvSpPr>
          <p:nvPr>
            <p:ph type="body" idx="1"/>
          </p:nvPr>
        </p:nvSpPr>
        <p:spPr>
          <a:xfrm>
            <a:off x="600670" y="5929931"/>
            <a:ext cx="10985700" cy="318600"/>
          </a:xfrm>
          <a:prstGeom prst="rect">
            <a:avLst/>
          </a:prstGeom>
          <a:noFill/>
          <a:ln>
            <a:noFill/>
          </a:ln>
        </p:spPr>
        <p:txBody>
          <a:bodyPr spcFirstLastPara="1" wrap="square" lIns="22850" tIns="22850" rIns="22850" bIns="22850" anchor="t" anchorCtr="0">
            <a:normAutofit/>
          </a:bodyPr>
          <a:lstStyle>
            <a:lvl1pPr marL="457200" lvl="0" indent="-228600" algn="l" rtl="0">
              <a:lnSpc>
                <a:spcPct val="100000"/>
              </a:lnSpc>
              <a:spcBef>
                <a:spcPts val="0"/>
              </a:spcBef>
              <a:spcAft>
                <a:spcPts val="0"/>
              </a:spcAft>
              <a:buClr>
                <a:srgbClr val="000000"/>
              </a:buClr>
              <a:buSzPts val="1800"/>
              <a:buFont typeface="Helvetica Neue"/>
              <a:buNone/>
              <a:defRPr sz="1800" b="1"/>
            </a:lvl1pPr>
            <a:lvl2pPr marL="914400" lvl="1" indent="-298450" algn="l" rtl="0">
              <a:lnSpc>
                <a:spcPct val="90000"/>
              </a:lnSpc>
              <a:spcBef>
                <a:spcPts val="2300"/>
              </a:spcBef>
              <a:spcAft>
                <a:spcPts val="0"/>
              </a:spcAft>
              <a:buClr>
                <a:srgbClr val="000000"/>
              </a:buClr>
              <a:buSzPts val="1100"/>
              <a:buChar char="•"/>
              <a:defRPr/>
            </a:lvl2pPr>
            <a:lvl3pPr marL="1371600" lvl="2" indent="-298450" algn="l" rtl="0">
              <a:lnSpc>
                <a:spcPct val="90000"/>
              </a:lnSpc>
              <a:spcBef>
                <a:spcPts val="2300"/>
              </a:spcBef>
              <a:spcAft>
                <a:spcPts val="0"/>
              </a:spcAft>
              <a:buClr>
                <a:srgbClr val="000000"/>
              </a:buClr>
              <a:buSzPts val="1100"/>
              <a:buChar char="•"/>
              <a:defRPr/>
            </a:lvl3pPr>
            <a:lvl4pPr marL="1828800" lvl="3" indent="-298450" algn="l" rtl="0">
              <a:lnSpc>
                <a:spcPct val="90000"/>
              </a:lnSpc>
              <a:spcBef>
                <a:spcPts val="2300"/>
              </a:spcBef>
              <a:spcAft>
                <a:spcPts val="0"/>
              </a:spcAft>
              <a:buClr>
                <a:srgbClr val="000000"/>
              </a:buClr>
              <a:buSzPts val="1100"/>
              <a:buChar char="•"/>
              <a:defRPr/>
            </a:lvl4pPr>
            <a:lvl5pPr marL="2286000" lvl="4" indent="-298450" algn="l" rtl="0">
              <a:lnSpc>
                <a:spcPct val="90000"/>
              </a:lnSpc>
              <a:spcBef>
                <a:spcPts val="2300"/>
              </a:spcBef>
              <a:spcAft>
                <a:spcPts val="0"/>
              </a:spcAft>
              <a:buClr>
                <a:srgbClr val="000000"/>
              </a:buClr>
              <a:buSzPts val="1100"/>
              <a:buChar char="•"/>
              <a:defRPr/>
            </a:lvl5pPr>
            <a:lvl6pPr marL="2743200" lvl="5" indent="-298450" algn="l" rtl="0">
              <a:lnSpc>
                <a:spcPct val="90000"/>
              </a:lnSpc>
              <a:spcBef>
                <a:spcPts val="2300"/>
              </a:spcBef>
              <a:spcAft>
                <a:spcPts val="0"/>
              </a:spcAft>
              <a:buClr>
                <a:srgbClr val="000000"/>
              </a:buClr>
              <a:buSzPts val="1100"/>
              <a:buChar char="•"/>
              <a:defRPr/>
            </a:lvl6pPr>
            <a:lvl7pPr marL="3200400" lvl="6" indent="-298450" algn="l" rtl="0">
              <a:lnSpc>
                <a:spcPct val="90000"/>
              </a:lnSpc>
              <a:spcBef>
                <a:spcPts val="2300"/>
              </a:spcBef>
              <a:spcAft>
                <a:spcPts val="0"/>
              </a:spcAft>
              <a:buClr>
                <a:srgbClr val="000000"/>
              </a:buClr>
              <a:buSzPts val="1100"/>
              <a:buChar char="•"/>
              <a:defRPr/>
            </a:lvl7pPr>
            <a:lvl8pPr marL="3657600" lvl="7" indent="-298450" algn="l" rtl="0">
              <a:lnSpc>
                <a:spcPct val="90000"/>
              </a:lnSpc>
              <a:spcBef>
                <a:spcPts val="2300"/>
              </a:spcBef>
              <a:spcAft>
                <a:spcPts val="0"/>
              </a:spcAft>
              <a:buClr>
                <a:srgbClr val="000000"/>
              </a:buClr>
              <a:buSzPts val="1100"/>
              <a:buChar char="•"/>
              <a:defRPr/>
            </a:lvl8pPr>
            <a:lvl9pPr marL="4114800" lvl="8" indent="-298450" algn="l" rtl="0">
              <a:lnSpc>
                <a:spcPct val="90000"/>
              </a:lnSpc>
              <a:spcBef>
                <a:spcPts val="2300"/>
              </a:spcBef>
              <a:spcAft>
                <a:spcPts val="0"/>
              </a:spcAft>
              <a:buClr>
                <a:srgbClr val="000000"/>
              </a:buClr>
              <a:buSzPts val="1100"/>
              <a:buChar char="•"/>
              <a:defRPr/>
            </a:lvl9pPr>
          </a:lstStyle>
          <a:p>
            <a:endParaRPr/>
          </a:p>
        </p:txBody>
      </p:sp>
      <p:sp>
        <p:nvSpPr>
          <p:cNvPr id="98" name="Google Shape;98;g29030b22a4d_9_375"/>
          <p:cNvSpPr txBox="1">
            <a:spLocks noGrp="1"/>
          </p:cNvSpPr>
          <p:nvPr>
            <p:ph type="title"/>
          </p:nvPr>
        </p:nvSpPr>
        <p:spPr>
          <a:xfrm>
            <a:off x="603248" y="1287496"/>
            <a:ext cx="10985700" cy="2324100"/>
          </a:xfrm>
          <a:prstGeom prst="rect">
            <a:avLst/>
          </a:prstGeom>
          <a:noFill/>
          <a:ln>
            <a:noFill/>
          </a:ln>
        </p:spPr>
        <p:txBody>
          <a:bodyPr spcFirstLastPara="1" wrap="square" lIns="25400" tIns="25400" rIns="25400" bIns="25400" anchor="b" anchorCtr="0">
            <a:normAutofit/>
          </a:bodyPr>
          <a:lstStyle>
            <a:lvl1pPr lvl="0" algn="l" rtl="0">
              <a:lnSpc>
                <a:spcPct val="80000"/>
              </a:lnSpc>
              <a:spcBef>
                <a:spcPts val="0"/>
              </a:spcBef>
              <a:spcAft>
                <a:spcPts val="0"/>
              </a:spcAft>
              <a:buClr>
                <a:srgbClr val="000000"/>
              </a:buClr>
              <a:buSzPts val="5800"/>
              <a:buFont typeface="Helvetica Neue"/>
              <a:buNone/>
              <a:defRPr sz="5800"/>
            </a:lvl1pPr>
            <a:lvl2pPr lvl="1" algn="l" rtl="0">
              <a:lnSpc>
                <a:spcPct val="80000"/>
              </a:lnSpc>
              <a:spcBef>
                <a:spcPts val="0"/>
              </a:spcBef>
              <a:spcAft>
                <a:spcPts val="0"/>
              </a:spcAft>
              <a:buClr>
                <a:srgbClr val="000000"/>
              </a:buClr>
              <a:buSzPts val="900"/>
              <a:buNone/>
              <a:defRPr/>
            </a:lvl2pPr>
            <a:lvl3pPr lvl="2" algn="l" rtl="0">
              <a:lnSpc>
                <a:spcPct val="80000"/>
              </a:lnSpc>
              <a:spcBef>
                <a:spcPts val="0"/>
              </a:spcBef>
              <a:spcAft>
                <a:spcPts val="0"/>
              </a:spcAft>
              <a:buClr>
                <a:srgbClr val="000000"/>
              </a:buClr>
              <a:buSzPts val="900"/>
              <a:buNone/>
              <a:defRPr/>
            </a:lvl3pPr>
            <a:lvl4pPr lvl="3" algn="l" rtl="0">
              <a:lnSpc>
                <a:spcPct val="80000"/>
              </a:lnSpc>
              <a:spcBef>
                <a:spcPts val="0"/>
              </a:spcBef>
              <a:spcAft>
                <a:spcPts val="0"/>
              </a:spcAft>
              <a:buClr>
                <a:srgbClr val="000000"/>
              </a:buClr>
              <a:buSzPts val="900"/>
              <a:buNone/>
              <a:defRPr/>
            </a:lvl4pPr>
            <a:lvl5pPr lvl="4" algn="l" rtl="0">
              <a:lnSpc>
                <a:spcPct val="80000"/>
              </a:lnSpc>
              <a:spcBef>
                <a:spcPts val="0"/>
              </a:spcBef>
              <a:spcAft>
                <a:spcPts val="0"/>
              </a:spcAft>
              <a:buClr>
                <a:srgbClr val="000000"/>
              </a:buClr>
              <a:buSzPts val="900"/>
              <a:buNone/>
              <a:defRPr/>
            </a:lvl5pPr>
            <a:lvl6pPr lvl="5" algn="l" rtl="0">
              <a:lnSpc>
                <a:spcPct val="80000"/>
              </a:lnSpc>
              <a:spcBef>
                <a:spcPts val="0"/>
              </a:spcBef>
              <a:spcAft>
                <a:spcPts val="0"/>
              </a:spcAft>
              <a:buClr>
                <a:srgbClr val="000000"/>
              </a:buClr>
              <a:buSzPts val="900"/>
              <a:buNone/>
              <a:defRPr/>
            </a:lvl6pPr>
            <a:lvl7pPr lvl="6" algn="l" rtl="0">
              <a:lnSpc>
                <a:spcPct val="80000"/>
              </a:lnSpc>
              <a:spcBef>
                <a:spcPts val="0"/>
              </a:spcBef>
              <a:spcAft>
                <a:spcPts val="0"/>
              </a:spcAft>
              <a:buClr>
                <a:srgbClr val="000000"/>
              </a:buClr>
              <a:buSzPts val="900"/>
              <a:buNone/>
              <a:defRPr/>
            </a:lvl7pPr>
            <a:lvl8pPr lvl="7" algn="l" rtl="0">
              <a:lnSpc>
                <a:spcPct val="80000"/>
              </a:lnSpc>
              <a:spcBef>
                <a:spcPts val="0"/>
              </a:spcBef>
              <a:spcAft>
                <a:spcPts val="0"/>
              </a:spcAft>
              <a:buClr>
                <a:srgbClr val="000000"/>
              </a:buClr>
              <a:buSzPts val="900"/>
              <a:buNone/>
              <a:defRPr/>
            </a:lvl8pPr>
            <a:lvl9pPr lvl="8" algn="l" rtl="0">
              <a:lnSpc>
                <a:spcPct val="80000"/>
              </a:lnSpc>
              <a:spcBef>
                <a:spcPts val="0"/>
              </a:spcBef>
              <a:spcAft>
                <a:spcPts val="0"/>
              </a:spcAft>
              <a:buClr>
                <a:srgbClr val="000000"/>
              </a:buClr>
              <a:buSzPts val="900"/>
              <a:buNone/>
              <a:defRPr/>
            </a:lvl9pPr>
          </a:lstStyle>
          <a:p>
            <a:endParaRPr/>
          </a:p>
        </p:txBody>
      </p:sp>
      <p:sp>
        <p:nvSpPr>
          <p:cNvPr id="99" name="Google Shape;99;g29030b22a4d_9_375"/>
          <p:cNvSpPr txBox="1">
            <a:spLocks noGrp="1"/>
          </p:cNvSpPr>
          <p:nvPr>
            <p:ph type="body" idx="2"/>
          </p:nvPr>
        </p:nvSpPr>
        <p:spPr>
          <a:xfrm>
            <a:off x="600671" y="3611595"/>
            <a:ext cx="10985700" cy="952500"/>
          </a:xfrm>
          <a:prstGeom prst="rect">
            <a:avLst/>
          </a:prstGeom>
          <a:noFill/>
          <a:ln>
            <a:noFill/>
          </a:ln>
        </p:spPr>
        <p:txBody>
          <a:bodyPr spcFirstLastPara="1" wrap="square" lIns="25400" tIns="25400" rIns="25400" bIns="25400" anchor="t" anchorCtr="0">
            <a:normAutofit/>
          </a:bodyPr>
          <a:lstStyle>
            <a:lvl1pPr marL="457200" lvl="0" indent="-228600" algn="l" rtl="0">
              <a:lnSpc>
                <a:spcPct val="100000"/>
              </a:lnSpc>
              <a:spcBef>
                <a:spcPts val="0"/>
              </a:spcBef>
              <a:spcAft>
                <a:spcPts val="0"/>
              </a:spcAft>
              <a:buClr>
                <a:srgbClr val="000000"/>
              </a:buClr>
              <a:buSzPts val="2800"/>
              <a:buFont typeface="Helvetica Neue"/>
              <a:buNone/>
              <a:defRPr sz="2800" b="1"/>
            </a:lvl1pPr>
            <a:lvl2pPr marL="914400" lvl="1" indent="-228600" algn="l" rtl="0">
              <a:lnSpc>
                <a:spcPct val="100000"/>
              </a:lnSpc>
              <a:spcBef>
                <a:spcPts val="0"/>
              </a:spcBef>
              <a:spcAft>
                <a:spcPts val="0"/>
              </a:spcAft>
              <a:buClr>
                <a:srgbClr val="000000"/>
              </a:buClr>
              <a:buSzPts val="2800"/>
              <a:buFont typeface="Helvetica Neue"/>
              <a:buNone/>
              <a:defRPr sz="2800" b="1"/>
            </a:lvl2pPr>
            <a:lvl3pPr marL="1371600" lvl="2" indent="-228600" algn="l" rtl="0">
              <a:lnSpc>
                <a:spcPct val="100000"/>
              </a:lnSpc>
              <a:spcBef>
                <a:spcPts val="0"/>
              </a:spcBef>
              <a:spcAft>
                <a:spcPts val="0"/>
              </a:spcAft>
              <a:buClr>
                <a:srgbClr val="000000"/>
              </a:buClr>
              <a:buSzPts val="2800"/>
              <a:buFont typeface="Helvetica Neue"/>
              <a:buNone/>
              <a:defRPr sz="2800" b="1"/>
            </a:lvl3pPr>
            <a:lvl4pPr marL="1828800" lvl="3" indent="-228600" algn="l" rtl="0">
              <a:lnSpc>
                <a:spcPct val="100000"/>
              </a:lnSpc>
              <a:spcBef>
                <a:spcPts val="0"/>
              </a:spcBef>
              <a:spcAft>
                <a:spcPts val="0"/>
              </a:spcAft>
              <a:buClr>
                <a:srgbClr val="000000"/>
              </a:buClr>
              <a:buSzPts val="2800"/>
              <a:buFont typeface="Helvetica Neue"/>
              <a:buNone/>
              <a:defRPr sz="2800" b="1"/>
            </a:lvl4pPr>
            <a:lvl5pPr marL="2286000" lvl="4" indent="-228600" algn="l" rtl="0">
              <a:lnSpc>
                <a:spcPct val="100000"/>
              </a:lnSpc>
              <a:spcBef>
                <a:spcPts val="0"/>
              </a:spcBef>
              <a:spcAft>
                <a:spcPts val="0"/>
              </a:spcAft>
              <a:buClr>
                <a:srgbClr val="000000"/>
              </a:buClr>
              <a:buSzPts val="2800"/>
              <a:buFont typeface="Helvetica Neue"/>
              <a:buNone/>
              <a:defRPr sz="2800" b="1"/>
            </a:lvl5pPr>
            <a:lvl6pPr marL="2743200" lvl="5" indent="-298450" algn="l" rtl="0">
              <a:lnSpc>
                <a:spcPct val="90000"/>
              </a:lnSpc>
              <a:spcBef>
                <a:spcPts val="2300"/>
              </a:spcBef>
              <a:spcAft>
                <a:spcPts val="0"/>
              </a:spcAft>
              <a:buClr>
                <a:srgbClr val="000000"/>
              </a:buClr>
              <a:buSzPts val="1100"/>
              <a:buChar char="•"/>
              <a:defRPr/>
            </a:lvl6pPr>
            <a:lvl7pPr marL="3200400" lvl="6" indent="-298450" algn="l" rtl="0">
              <a:lnSpc>
                <a:spcPct val="90000"/>
              </a:lnSpc>
              <a:spcBef>
                <a:spcPts val="2300"/>
              </a:spcBef>
              <a:spcAft>
                <a:spcPts val="0"/>
              </a:spcAft>
              <a:buClr>
                <a:srgbClr val="000000"/>
              </a:buClr>
              <a:buSzPts val="1100"/>
              <a:buChar char="•"/>
              <a:defRPr/>
            </a:lvl7pPr>
            <a:lvl8pPr marL="3657600" lvl="7" indent="-298450" algn="l" rtl="0">
              <a:lnSpc>
                <a:spcPct val="90000"/>
              </a:lnSpc>
              <a:spcBef>
                <a:spcPts val="2300"/>
              </a:spcBef>
              <a:spcAft>
                <a:spcPts val="0"/>
              </a:spcAft>
              <a:buClr>
                <a:srgbClr val="000000"/>
              </a:buClr>
              <a:buSzPts val="1100"/>
              <a:buChar char="•"/>
              <a:defRPr/>
            </a:lvl8pPr>
            <a:lvl9pPr marL="4114800" lvl="8" indent="-298450" algn="l" rtl="0">
              <a:lnSpc>
                <a:spcPct val="90000"/>
              </a:lnSpc>
              <a:spcBef>
                <a:spcPts val="2300"/>
              </a:spcBef>
              <a:spcAft>
                <a:spcPts val="0"/>
              </a:spcAft>
              <a:buClr>
                <a:srgbClr val="000000"/>
              </a:buClr>
              <a:buSzPts val="1100"/>
              <a:buChar char="•"/>
              <a:defRPr/>
            </a:lvl9pPr>
          </a:lstStyle>
          <a:p>
            <a:endParaRPr/>
          </a:p>
        </p:txBody>
      </p:sp>
      <p:sp>
        <p:nvSpPr>
          <p:cNvPr id="100" name="Google Shape;100;g29030b22a4d_9_375"/>
          <p:cNvSpPr txBox="1">
            <a:spLocks noGrp="1"/>
          </p:cNvSpPr>
          <p:nvPr>
            <p:ph type="sldNum" idx="12"/>
          </p:nvPr>
        </p:nvSpPr>
        <p:spPr>
          <a:xfrm>
            <a:off x="6000750" y="6540499"/>
            <a:ext cx="184200" cy="189900"/>
          </a:xfrm>
          <a:prstGeom prst="rect">
            <a:avLst/>
          </a:prstGeom>
          <a:noFill/>
          <a:ln>
            <a:noFill/>
          </a:ln>
        </p:spPr>
        <p:txBody>
          <a:bodyPr spcFirstLastPara="1" wrap="square" lIns="25400" tIns="25400" rIns="25400" bIns="25400" anchor="b" anchorCtr="0">
            <a:spAutoFit/>
          </a:bodyPr>
          <a:lstStyle>
            <a:lvl1pPr marL="0" lvl="0" indent="0" algn="ctr" rtl="0">
              <a:lnSpc>
                <a:spcPct val="100000"/>
              </a:lnSpc>
              <a:spcBef>
                <a:spcPts val="0"/>
              </a:spcBef>
              <a:spcAft>
                <a:spcPts val="0"/>
              </a:spcAft>
              <a:buClr>
                <a:srgbClr val="000000"/>
              </a:buClr>
              <a:buSzPts val="900"/>
              <a:buFont typeface="Helvetica Neue"/>
              <a:buNone/>
              <a:defRPr sz="900"/>
            </a:lvl1pPr>
            <a:lvl2pPr marL="0" lvl="1" indent="0" algn="ctr" rtl="0">
              <a:lnSpc>
                <a:spcPct val="100000"/>
              </a:lnSpc>
              <a:spcBef>
                <a:spcPts val="0"/>
              </a:spcBef>
              <a:spcAft>
                <a:spcPts val="0"/>
              </a:spcAft>
              <a:buClr>
                <a:srgbClr val="000000"/>
              </a:buClr>
              <a:buSzPts val="900"/>
              <a:buFont typeface="Helvetica Neue"/>
              <a:buNone/>
              <a:defRPr sz="900"/>
            </a:lvl2pPr>
            <a:lvl3pPr marL="0" lvl="2" indent="0" algn="ctr" rtl="0">
              <a:lnSpc>
                <a:spcPct val="100000"/>
              </a:lnSpc>
              <a:spcBef>
                <a:spcPts val="0"/>
              </a:spcBef>
              <a:spcAft>
                <a:spcPts val="0"/>
              </a:spcAft>
              <a:buClr>
                <a:srgbClr val="000000"/>
              </a:buClr>
              <a:buSzPts val="900"/>
              <a:buFont typeface="Helvetica Neue"/>
              <a:buNone/>
              <a:defRPr sz="900"/>
            </a:lvl3pPr>
            <a:lvl4pPr marL="0" lvl="3" indent="0" algn="ctr" rtl="0">
              <a:lnSpc>
                <a:spcPct val="100000"/>
              </a:lnSpc>
              <a:spcBef>
                <a:spcPts val="0"/>
              </a:spcBef>
              <a:spcAft>
                <a:spcPts val="0"/>
              </a:spcAft>
              <a:buClr>
                <a:srgbClr val="000000"/>
              </a:buClr>
              <a:buSzPts val="900"/>
              <a:buFont typeface="Helvetica Neue"/>
              <a:buNone/>
              <a:defRPr sz="900"/>
            </a:lvl4pPr>
            <a:lvl5pPr marL="0" lvl="4" indent="0" algn="ctr" rtl="0">
              <a:lnSpc>
                <a:spcPct val="100000"/>
              </a:lnSpc>
              <a:spcBef>
                <a:spcPts val="0"/>
              </a:spcBef>
              <a:spcAft>
                <a:spcPts val="0"/>
              </a:spcAft>
              <a:buClr>
                <a:srgbClr val="000000"/>
              </a:buClr>
              <a:buSzPts val="900"/>
              <a:buFont typeface="Helvetica Neue"/>
              <a:buNone/>
              <a:defRPr sz="900"/>
            </a:lvl5pPr>
            <a:lvl6pPr marL="0" lvl="5" indent="0" algn="ctr" rtl="0">
              <a:lnSpc>
                <a:spcPct val="100000"/>
              </a:lnSpc>
              <a:spcBef>
                <a:spcPts val="0"/>
              </a:spcBef>
              <a:spcAft>
                <a:spcPts val="0"/>
              </a:spcAft>
              <a:buClr>
                <a:srgbClr val="000000"/>
              </a:buClr>
              <a:buSzPts val="900"/>
              <a:buFont typeface="Helvetica Neue"/>
              <a:buNone/>
              <a:defRPr sz="900"/>
            </a:lvl6pPr>
            <a:lvl7pPr marL="0" lvl="6" indent="0" algn="ctr" rtl="0">
              <a:lnSpc>
                <a:spcPct val="100000"/>
              </a:lnSpc>
              <a:spcBef>
                <a:spcPts val="0"/>
              </a:spcBef>
              <a:spcAft>
                <a:spcPts val="0"/>
              </a:spcAft>
              <a:buClr>
                <a:srgbClr val="000000"/>
              </a:buClr>
              <a:buSzPts val="900"/>
              <a:buFont typeface="Helvetica Neue"/>
              <a:buNone/>
              <a:defRPr sz="900"/>
            </a:lvl7pPr>
            <a:lvl8pPr marL="0" lvl="7" indent="0" algn="ctr" rtl="0">
              <a:lnSpc>
                <a:spcPct val="100000"/>
              </a:lnSpc>
              <a:spcBef>
                <a:spcPts val="0"/>
              </a:spcBef>
              <a:spcAft>
                <a:spcPts val="0"/>
              </a:spcAft>
              <a:buClr>
                <a:srgbClr val="000000"/>
              </a:buClr>
              <a:buSzPts val="900"/>
              <a:buFont typeface="Helvetica Neue"/>
              <a:buNone/>
              <a:defRPr sz="900"/>
            </a:lvl8pPr>
            <a:lvl9pPr marL="0" lvl="8" indent="0" algn="ctr" rtl="0">
              <a:lnSpc>
                <a:spcPct val="100000"/>
              </a:lnSpc>
              <a:spcBef>
                <a:spcPts val="0"/>
              </a:spcBef>
              <a:spcAft>
                <a:spcPts val="0"/>
              </a:spcAft>
              <a:buClr>
                <a:srgbClr val="000000"/>
              </a:buClr>
              <a:buSzPts val="900"/>
              <a:buFont typeface="Helvetica Neue"/>
              <a:buNone/>
              <a:defRPr sz="900"/>
            </a:lvl9pPr>
          </a:lstStyle>
          <a:p>
            <a:pPr marL="0" lvl="0" indent="0" algn="ctr" rtl="0">
              <a:spcBef>
                <a:spcPts val="0"/>
              </a:spcBef>
              <a:spcAft>
                <a:spcPts val="0"/>
              </a:spcAft>
              <a:buNone/>
            </a:pPr>
            <a:fld id="{00000000-1234-1234-1234-123412341234}" type="slidenum">
              <a:rPr lang="en-US"/>
              <a:t>‹#›</a:t>
            </a:fld>
            <a:endParaRPr sz="12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
        <p:cNvGrpSpPr/>
        <p:nvPr/>
      </p:nvGrpSpPr>
      <p:grpSpPr>
        <a:xfrm>
          <a:off x="0" y="0"/>
          <a:ext cx="0" cy="0"/>
          <a:chOff x="0" y="0"/>
          <a:chExt cx="0" cy="0"/>
        </a:xfrm>
      </p:grpSpPr>
      <p:grpSp>
        <p:nvGrpSpPr>
          <p:cNvPr id="18" name="Google Shape;18;p5"/>
          <p:cNvGrpSpPr/>
          <p:nvPr/>
        </p:nvGrpSpPr>
        <p:grpSpPr>
          <a:xfrm>
            <a:off x="0" y="6001891"/>
            <a:ext cx="3546320" cy="856108"/>
            <a:chOff x="-6349" y="5557339"/>
            <a:chExt cx="5387818" cy="1300660"/>
          </a:xfrm>
        </p:grpSpPr>
        <p:pic>
          <p:nvPicPr>
            <p:cNvPr id="19" name="Google Shape;19;p5" descr="A close up of a logo&#10;&#10;Description automatically generated"/>
            <p:cNvPicPr preferRelativeResize="0"/>
            <p:nvPr/>
          </p:nvPicPr>
          <p:blipFill rotWithShape="1">
            <a:blip r:embed="rId2">
              <a:alphaModFix/>
            </a:blip>
            <a:srcRect t="65574" r="19864"/>
            <a:stretch/>
          </p:blipFill>
          <p:spPr>
            <a:xfrm>
              <a:off x="-6349" y="5557339"/>
              <a:ext cx="5387818" cy="1300660"/>
            </a:xfrm>
            <a:prstGeom prst="rect">
              <a:avLst/>
            </a:prstGeom>
            <a:noFill/>
            <a:ln>
              <a:noFill/>
            </a:ln>
          </p:spPr>
        </p:pic>
        <p:sp>
          <p:nvSpPr>
            <p:cNvPr id="20" name="Google Shape;20;p5"/>
            <p:cNvSpPr/>
            <p:nvPr/>
          </p:nvSpPr>
          <p:spPr>
            <a:xfrm>
              <a:off x="989351" y="6437728"/>
              <a:ext cx="2008800" cy="237600"/>
            </a:xfrm>
            <a:prstGeom prst="rect">
              <a:avLst/>
            </a:prstGeom>
            <a:solidFill>
              <a:srgbClr val="254379"/>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pic>
        <p:nvPicPr>
          <p:cNvPr id="21" name="Google Shape;21;p5" descr="A close up of a logo&#10;&#10;Description automatically generated"/>
          <p:cNvPicPr preferRelativeResize="0"/>
          <p:nvPr/>
        </p:nvPicPr>
        <p:blipFill rotWithShape="1">
          <a:blip r:embed="rId2">
            <a:alphaModFix/>
          </a:blip>
          <a:srcRect l="81117" t="86754" r="3420" b="2622"/>
          <a:stretch/>
        </p:blipFill>
        <p:spPr>
          <a:xfrm>
            <a:off x="10019777" y="6129452"/>
            <a:ext cx="1886958" cy="728548"/>
          </a:xfrm>
          <a:prstGeom prst="rect">
            <a:avLst/>
          </a:prstGeom>
          <a:noFill/>
          <a:ln>
            <a:noFill/>
          </a:ln>
        </p:spPr>
      </p:pic>
      <p:sp>
        <p:nvSpPr>
          <p:cNvPr id="22" name="Google Shape;22;p5"/>
          <p:cNvSpPr/>
          <p:nvPr/>
        </p:nvSpPr>
        <p:spPr>
          <a:xfrm rot="10800000" flipH="1">
            <a:off x="-2" y="769741"/>
            <a:ext cx="12192001" cy="45719"/>
          </a:xfrm>
          <a:prstGeom prst="rect">
            <a:avLst/>
          </a:prstGeom>
          <a:solidFill>
            <a:srgbClr val="E833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jpg"/><Relationship Id="rId7" Type="http://schemas.openxmlformats.org/officeDocument/2006/relationships/image" Target="../media/image23.jpg"/><Relationship Id="rId12" Type="http://schemas.openxmlformats.org/officeDocument/2006/relationships/image" Target="../media/image28.jpg"/><Relationship Id="rId2" Type="http://schemas.openxmlformats.org/officeDocument/2006/relationships/notesSlide" Target="../notesSlides/notesSlide19.xml"/><Relationship Id="rId16"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jpg"/><Relationship Id="rId5" Type="http://schemas.openxmlformats.org/officeDocument/2006/relationships/image" Target="../media/image21.jpg"/><Relationship Id="rId15" Type="http://schemas.openxmlformats.org/officeDocument/2006/relationships/image" Target="../media/image31.jpg"/><Relationship Id="rId10" Type="http://schemas.openxmlformats.org/officeDocument/2006/relationships/image" Target="../media/image26.jpg"/><Relationship Id="rId4" Type="http://schemas.openxmlformats.org/officeDocument/2006/relationships/image" Target="../media/image20.png"/><Relationship Id="rId9" Type="http://schemas.openxmlformats.org/officeDocument/2006/relationships/image" Target="../media/image25.jp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image" Target="../media/image39.jpg"/><Relationship Id="rId5" Type="http://schemas.openxmlformats.org/officeDocument/2006/relationships/image" Target="../media/image38.jpg"/><Relationship Id="rId10" Type="http://schemas.openxmlformats.org/officeDocument/2006/relationships/image" Target="../media/image43.png"/><Relationship Id="rId4" Type="http://schemas.openxmlformats.org/officeDocument/2006/relationships/image" Target="../media/image37.jpg"/><Relationship Id="rId9" Type="http://schemas.openxmlformats.org/officeDocument/2006/relationships/image" Target="../media/image4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9030b22a4d_6_0"/>
          <p:cNvSpPr txBox="1"/>
          <p:nvPr/>
        </p:nvSpPr>
        <p:spPr>
          <a:xfrm>
            <a:off x="6018835" y="3981691"/>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g29030b22a4d_6_0"/>
          <p:cNvSpPr txBox="1"/>
          <p:nvPr/>
        </p:nvSpPr>
        <p:spPr>
          <a:xfrm>
            <a:off x="2207996" y="4321552"/>
            <a:ext cx="7806300" cy="815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TBCSA X Trevor Noah</a:t>
            </a:r>
            <a:endParaRPr sz="28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1900" b="1">
                <a:solidFill>
                  <a:schemeClr val="lt1"/>
                </a:solidFill>
                <a:latin typeface="Calibri"/>
                <a:ea typeface="Calibri"/>
                <a:cs typeface="Calibri"/>
                <a:sym typeface="Calibri"/>
              </a:rPr>
              <a:t>6 November 2023 - 29 February 2024</a:t>
            </a:r>
            <a:endParaRPr sz="1900" b="1">
              <a:solidFill>
                <a:schemeClr val="lt1"/>
              </a:solidFill>
              <a:latin typeface="Calibri"/>
              <a:ea typeface="Calibri"/>
              <a:cs typeface="Calibri"/>
              <a:sym typeface="Calibri"/>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p:tgtEl>
                                          <p:spTgt spid="1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9030b22a4d_6_71"/>
          <p:cNvSpPr txBox="1">
            <a:spLocks noGrp="1"/>
          </p:cNvSpPr>
          <p:nvPr>
            <p:ph type="title" idx="4294967295"/>
          </p:nvPr>
        </p:nvSpPr>
        <p:spPr>
          <a:xfrm>
            <a:off x="417800" y="353269"/>
            <a:ext cx="3969300" cy="824400"/>
          </a:xfrm>
          <a:prstGeom prst="rect">
            <a:avLst/>
          </a:prstGeom>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None/>
            </a:pPr>
            <a:r>
              <a:rPr lang="en-US" sz="3000">
                <a:solidFill>
                  <a:srgbClr val="0561B4"/>
                </a:solidFill>
              </a:rPr>
              <a:t>DIGITAL TARGETING </a:t>
            </a:r>
            <a:endParaRPr sz="3000">
              <a:solidFill>
                <a:srgbClr val="0561B4"/>
              </a:solidFill>
            </a:endParaRPr>
          </a:p>
          <a:p>
            <a:pPr marL="0" lvl="0" indent="0" algn="l" rtl="0">
              <a:lnSpc>
                <a:spcPct val="100000"/>
              </a:lnSpc>
              <a:spcBef>
                <a:spcPts val="0"/>
              </a:spcBef>
              <a:spcAft>
                <a:spcPts val="0"/>
              </a:spcAft>
              <a:buNone/>
            </a:pPr>
            <a:r>
              <a:rPr lang="en-US" sz="2600">
                <a:solidFill>
                  <a:srgbClr val="0561B4"/>
                </a:solidFill>
              </a:rPr>
              <a:t>(GOLF + ADVENTURE/FUN)</a:t>
            </a:r>
            <a:endParaRPr sz="2600">
              <a:solidFill>
                <a:srgbClr val="0561B4"/>
              </a:solidFill>
            </a:endParaRPr>
          </a:p>
        </p:txBody>
      </p:sp>
      <p:sp>
        <p:nvSpPr>
          <p:cNvPr id="205" name="Google Shape;205;g29030b22a4d_6_71"/>
          <p:cNvSpPr/>
          <p:nvPr/>
        </p:nvSpPr>
        <p:spPr>
          <a:xfrm>
            <a:off x="850650" y="1571767"/>
            <a:ext cx="2552700" cy="893100"/>
          </a:xfrm>
          <a:prstGeom prst="rect">
            <a:avLst/>
          </a:prstGeom>
          <a:solidFill>
            <a:srgbClr val="2F75B5"/>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Calibri"/>
                <a:ea typeface="Calibri"/>
                <a:cs typeface="Calibri"/>
                <a:sym typeface="Calibri"/>
              </a:rPr>
              <a:t>DEMOGRAPHIC</a:t>
            </a:r>
            <a:endParaRPr sz="1900">
              <a:solidFill>
                <a:schemeClr val="lt1"/>
              </a:solidFill>
              <a:latin typeface="Calibri"/>
              <a:ea typeface="Calibri"/>
              <a:cs typeface="Calibri"/>
              <a:sym typeface="Calibri"/>
            </a:endParaRPr>
          </a:p>
        </p:txBody>
      </p:sp>
      <p:sp>
        <p:nvSpPr>
          <p:cNvPr id="206" name="Google Shape;206;g29030b22a4d_6_71"/>
          <p:cNvSpPr/>
          <p:nvPr/>
        </p:nvSpPr>
        <p:spPr>
          <a:xfrm>
            <a:off x="3535142" y="1571767"/>
            <a:ext cx="2552700" cy="893100"/>
          </a:xfrm>
          <a:prstGeom prst="rect">
            <a:avLst/>
          </a:prstGeom>
          <a:solidFill>
            <a:srgbClr val="2F75B5"/>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Calibri"/>
                <a:ea typeface="Calibri"/>
                <a:cs typeface="Calibri"/>
                <a:sym typeface="Calibri"/>
              </a:rPr>
              <a:t>AFFINITY &amp; IN-MARKET</a:t>
            </a:r>
            <a:endParaRPr sz="1900">
              <a:solidFill>
                <a:schemeClr val="lt1"/>
              </a:solidFill>
              <a:latin typeface="Calibri"/>
              <a:ea typeface="Calibri"/>
              <a:cs typeface="Calibri"/>
              <a:sym typeface="Calibri"/>
            </a:endParaRPr>
          </a:p>
        </p:txBody>
      </p:sp>
      <p:sp>
        <p:nvSpPr>
          <p:cNvPr id="207" name="Google Shape;207;g29030b22a4d_6_71"/>
          <p:cNvSpPr/>
          <p:nvPr/>
        </p:nvSpPr>
        <p:spPr>
          <a:xfrm>
            <a:off x="6219658" y="1571767"/>
            <a:ext cx="2552700" cy="893100"/>
          </a:xfrm>
          <a:prstGeom prst="rect">
            <a:avLst/>
          </a:prstGeom>
          <a:solidFill>
            <a:srgbClr val="2F75B5"/>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Calibri"/>
                <a:ea typeface="Calibri"/>
                <a:cs typeface="Calibri"/>
                <a:sym typeface="Calibri"/>
              </a:rPr>
              <a:t>CONTEXTUAL</a:t>
            </a:r>
            <a:endParaRPr sz="1900">
              <a:solidFill>
                <a:schemeClr val="lt1"/>
              </a:solidFill>
              <a:latin typeface="Calibri"/>
              <a:ea typeface="Calibri"/>
              <a:cs typeface="Calibri"/>
              <a:sym typeface="Calibri"/>
            </a:endParaRPr>
          </a:p>
        </p:txBody>
      </p:sp>
      <p:sp>
        <p:nvSpPr>
          <p:cNvPr id="208" name="Google Shape;208;g29030b22a4d_6_71"/>
          <p:cNvSpPr/>
          <p:nvPr/>
        </p:nvSpPr>
        <p:spPr>
          <a:xfrm>
            <a:off x="8904150" y="1571767"/>
            <a:ext cx="2552700" cy="893100"/>
          </a:xfrm>
          <a:prstGeom prst="rect">
            <a:avLst/>
          </a:prstGeom>
          <a:solidFill>
            <a:srgbClr val="2F75B5"/>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Calibri"/>
                <a:ea typeface="Calibri"/>
                <a:cs typeface="Calibri"/>
                <a:sym typeface="Calibri"/>
              </a:rPr>
              <a:t>CUSTOM</a:t>
            </a:r>
            <a:endParaRPr sz="1900">
              <a:solidFill>
                <a:schemeClr val="lt1"/>
              </a:solidFill>
              <a:latin typeface="Calibri"/>
              <a:ea typeface="Calibri"/>
              <a:cs typeface="Calibri"/>
              <a:sym typeface="Calibri"/>
            </a:endParaRPr>
          </a:p>
        </p:txBody>
      </p:sp>
      <p:sp>
        <p:nvSpPr>
          <p:cNvPr id="209" name="Google Shape;209;g29030b22a4d_6_71"/>
          <p:cNvSpPr/>
          <p:nvPr/>
        </p:nvSpPr>
        <p:spPr>
          <a:xfrm>
            <a:off x="850650" y="2570150"/>
            <a:ext cx="2552700" cy="3489600"/>
          </a:xfrm>
          <a:prstGeom prst="rect">
            <a:avLst/>
          </a:prstGeom>
          <a:solidFill>
            <a:srgbClr val="15537E"/>
          </a:solidFill>
          <a:ln w="9525" cap="flat" cmpd="sng">
            <a:solidFill>
              <a:srgbClr val="15537E"/>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lt1"/>
              </a:solidFill>
            </a:endParaRPr>
          </a:p>
        </p:txBody>
      </p:sp>
      <p:sp>
        <p:nvSpPr>
          <p:cNvPr id="210" name="Google Shape;210;g29030b22a4d_6_71"/>
          <p:cNvSpPr txBox="1"/>
          <p:nvPr/>
        </p:nvSpPr>
        <p:spPr>
          <a:xfrm>
            <a:off x="1087450" y="3503125"/>
            <a:ext cx="2079300" cy="24660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500">
                <a:solidFill>
                  <a:schemeClr val="lt1"/>
                </a:solidFill>
                <a:latin typeface="Calibri"/>
                <a:ea typeface="Calibri"/>
                <a:cs typeface="Calibri"/>
                <a:sym typeface="Calibri"/>
              </a:rPr>
              <a:t>Age: 21+</a:t>
            </a:r>
            <a:endParaRPr sz="1500">
              <a:solidFill>
                <a:schemeClr val="lt1"/>
              </a:solidFill>
              <a:latin typeface="Calibri"/>
              <a:ea typeface="Calibri"/>
              <a:cs typeface="Calibri"/>
              <a:sym typeface="Calibri"/>
            </a:endParaRPr>
          </a:p>
          <a:p>
            <a:pPr marL="0" lvl="0" indent="0" algn="ctr" rtl="0">
              <a:spcBef>
                <a:spcPts val="0"/>
              </a:spcBef>
              <a:spcAft>
                <a:spcPts val="0"/>
              </a:spcAft>
              <a:buNone/>
            </a:pPr>
            <a:r>
              <a:rPr lang="en-US" sz="1500">
                <a:solidFill>
                  <a:schemeClr val="lt1"/>
                </a:solidFill>
                <a:latin typeface="Calibri"/>
                <a:ea typeface="Calibri"/>
                <a:cs typeface="Calibri"/>
                <a:sym typeface="Calibri"/>
              </a:rPr>
              <a:t>Location: USA, UK &amp; Germany</a:t>
            </a:r>
            <a:endParaRPr sz="1500">
              <a:solidFill>
                <a:schemeClr val="lt1"/>
              </a:solidFill>
              <a:latin typeface="Calibri"/>
              <a:ea typeface="Calibri"/>
              <a:cs typeface="Calibri"/>
              <a:sym typeface="Calibri"/>
            </a:endParaRPr>
          </a:p>
          <a:p>
            <a:pPr marL="0" lvl="0" indent="0" algn="ctr" rtl="0">
              <a:spcBef>
                <a:spcPts val="0"/>
              </a:spcBef>
              <a:spcAft>
                <a:spcPts val="0"/>
              </a:spcAft>
              <a:buNone/>
            </a:pPr>
            <a:r>
              <a:rPr lang="en-US" sz="1500">
                <a:solidFill>
                  <a:schemeClr val="lt1"/>
                </a:solidFill>
                <a:latin typeface="Calibri"/>
                <a:ea typeface="Calibri"/>
                <a:cs typeface="Calibri"/>
                <a:sym typeface="Calibri"/>
              </a:rPr>
              <a:t>Language: English</a:t>
            </a:r>
            <a:endParaRPr sz="1500">
              <a:solidFill>
                <a:schemeClr val="lt1"/>
              </a:solidFill>
              <a:latin typeface="Calibri"/>
              <a:ea typeface="Calibri"/>
              <a:cs typeface="Calibri"/>
              <a:sym typeface="Calibri"/>
            </a:endParaRPr>
          </a:p>
          <a:p>
            <a:pPr marL="0" lvl="0" indent="0" algn="ctr" rtl="0">
              <a:spcBef>
                <a:spcPts val="0"/>
              </a:spcBef>
              <a:spcAft>
                <a:spcPts val="0"/>
              </a:spcAft>
              <a:buNone/>
            </a:pPr>
            <a:r>
              <a:rPr lang="en-US" sz="1500">
                <a:solidFill>
                  <a:schemeClr val="lt1"/>
                </a:solidFill>
                <a:latin typeface="Calibri"/>
                <a:ea typeface="Calibri"/>
                <a:cs typeface="Calibri"/>
                <a:sym typeface="Calibri"/>
              </a:rPr>
              <a:t>Parental status: All + unknown</a:t>
            </a:r>
            <a:endParaRPr sz="1500">
              <a:solidFill>
                <a:schemeClr val="lt1"/>
              </a:solidFill>
              <a:latin typeface="Calibri"/>
              <a:ea typeface="Calibri"/>
              <a:cs typeface="Calibri"/>
              <a:sym typeface="Calibri"/>
            </a:endParaRPr>
          </a:p>
          <a:p>
            <a:pPr marL="0" lvl="0" indent="0" algn="ctr" rtl="0">
              <a:spcBef>
                <a:spcPts val="0"/>
              </a:spcBef>
              <a:spcAft>
                <a:spcPts val="0"/>
              </a:spcAft>
              <a:buNone/>
            </a:pPr>
            <a:r>
              <a:rPr lang="en-US" sz="1500">
                <a:solidFill>
                  <a:schemeClr val="lt1"/>
                </a:solidFill>
                <a:latin typeface="Calibri"/>
                <a:ea typeface="Calibri"/>
                <a:cs typeface="Calibri"/>
                <a:sym typeface="Calibri"/>
              </a:rPr>
              <a:t>Marital status: All + unknown</a:t>
            </a:r>
            <a:endParaRPr sz="1500">
              <a:solidFill>
                <a:schemeClr val="lt1"/>
              </a:solidFill>
              <a:latin typeface="Calibri"/>
              <a:ea typeface="Calibri"/>
              <a:cs typeface="Calibri"/>
              <a:sym typeface="Calibri"/>
            </a:endParaRPr>
          </a:p>
          <a:p>
            <a:pPr marL="0" lvl="0" indent="0" algn="ctr" rtl="0">
              <a:spcBef>
                <a:spcPts val="0"/>
              </a:spcBef>
              <a:spcAft>
                <a:spcPts val="0"/>
              </a:spcAft>
              <a:buNone/>
            </a:pPr>
            <a:endParaRPr sz="1500">
              <a:solidFill>
                <a:schemeClr val="lt1"/>
              </a:solidFill>
              <a:latin typeface="Calibri"/>
              <a:ea typeface="Calibri"/>
              <a:cs typeface="Calibri"/>
              <a:sym typeface="Calibri"/>
            </a:endParaRPr>
          </a:p>
          <a:p>
            <a:pPr marL="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211" name="Google Shape;211;g29030b22a4d_6_71"/>
          <p:cNvSpPr/>
          <p:nvPr/>
        </p:nvSpPr>
        <p:spPr>
          <a:xfrm>
            <a:off x="3535150" y="2938000"/>
            <a:ext cx="7844400" cy="1098000"/>
          </a:xfrm>
          <a:prstGeom prst="rect">
            <a:avLst/>
          </a:prstGeom>
          <a:solidFill>
            <a:srgbClr val="15537E"/>
          </a:solidFill>
          <a:ln w="9525" cap="flat" cmpd="sng">
            <a:solidFill>
              <a:srgbClr val="15537E"/>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lt1"/>
              </a:solidFill>
            </a:endParaRPr>
          </a:p>
        </p:txBody>
      </p:sp>
      <p:sp>
        <p:nvSpPr>
          <p:cNvPr id="212" name="Google Shape;212;g29030b22a4d_6_71"/>
          <p:cNvSpPr txBox="1"/>
          <p:nvPr/>
        </p:nvSpPr>
        <p:spPr>
          <a:xfrm>
            <a:off x="3674050" y="3015600"/>
            <a:ext cx="7085700" cy="1000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a:solidFill>
                  <a:schemeClr val="lt1"/>
                </a:solidFill>
                <a:latin typeface="Calibri"/>
                <a:ea typeface="Calibri"/>
                <a:cs typeface="Calibri"/>
                <a:sym typeface="Calibri"/>
              </a:rPr>
              <a:t>Sports enthusiasts, Golf players, Golf clubs, high-end sports, Golf tournaments, Golf in SA, Golf in Africa, Sports activities in Africa, Sports activities in Africa, Sports clubs in SA, Africa sports clubs, Outdoor sports</a:t>
            </a:r>
            <a:endParaRPr sz="1500">
              <a:solidFill>
                <a:schemeClr val="lt1"/>
              </a:solidFill>
              <a:latin typeface="Calibri"/>
              <a:ea typeface="Calibri"/>
              <a:cs typeface="Calibri"/>
              <a:sym typeface="Calibri"/>
            </a:endParaRPr>
          </a:p>
        </p:txBody>
      </p:sp>
      <p:sp>
        <p:nvSpPr>
          <p:cNvPr id="213" name="Google Shape;213;g29030b22a4d_6_71"/>
          <p:cNvSpPr/>
          <p:nvPr/>
        </p:nvSpPr>
        <p:spPr>
          <a:xfrm>
            <a:off x="3535150" y="4464050"/>
            <a:ext cx="7844400" cy="1595700"/>
          </a:xfrm>
          <a:prstGeom prst="rect">
            <a:avLst/>
          </a:prstGeom>
          <a:solidFill>
            <a:srgbClr val="15537E"/>
          </a:solidFill>
          <a:ln w="9525" cap="flat" cmpd="sng">
            <a:solidFill>
              <a:srgbClr val="15537E"/>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lt1"/>
              </a:solidFill>
            </a:endParaRPr>
          </a:p>
        </p:txBody>
      </p:sp>
      <p:sp>
        <p:nvSpPr>
          <p:cNvPr id="214" name="Google Shape;214;g29030b22a4d_6_71"/>
          <p:cNvSpPr txBox="1"/>
          <p:nvPr/>
        </p:nvSpPr>
        <p:spPr>
          <a:xfrm>
            <a:off x="3674050" y="4641652"/>
            <a:ext cx="6955500" cy="1418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a:solidFill>
                  <a:schemeClr val="lt1"/>
                </a:solidFill>
                <a:latin typeface="Calibri"/>
                <a:ea typeface="Calibri"/>
                <a:cs typeface="Calibri"/>
                <a:sym typeface="Calibri"/>
              </a:rPr>
              <a:t>Outdoor activities, Sports activities, Watersport activities, Paragliding, Hiking, River rafting, Hot air balloons, Shark cage diving, Wine tasting, Cycling, Adventure travel, Outdoor travel, International adventure travel, Watersports clubs, Surfing in SA, Surfing in Africa, Surf clubs, Bungee jumping in SA, Bungee jumping Africa, Wine tasting Cape town, Winelands Cape Town, Adventure in SA</a:t>
            </a:r>
            <a:endParaRPr sz="1500">
              <a:solidFill>
                <a:schemeClr val="lt1"/>
              </a:solidFill>
              <a:latin typeface="Calibri"/>
              <a:ea typeface="Calibri"/>
              <a:cs typeface="Calibri"/>
              <a:sym typeface="Calibri"/>
            </a:endParaRPr>
          </a:p>
        </p:txBody>
      </p:sp>
      <p:sp>
        <p:nvSpPr>
          <p:cNvPr id="215" name="Google Shape;215;g29030b22a4d_6_71"/>
          <p:cNvSpPr txBox="1"/>
          <p:nvPr/>
        </p:nvSpPr>
        <p:spPr>
          <a:xfrm>
            <a:off x="3535142" y="2483300"/>
            <a:ext cx="2079300" cy="404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b="1">
                <a:solidFill>
                  <a:srgbClr val="E83338"/>
                </a:solidFill>
                <a:latin typeface="Calibri"/>
                <a:ea typeface="Calibri"/>
                <a:cs typeface="Calibri"/>
                <a:sym typeface="Calibri"/>
              </a:rPr>
              <a:t>Golf</a:t>
            </a:r>
            <a:endParaRPr sz="1900" b="1">
              <a:solidFill>
                <a:srgbClr val="E83338"/>
              </a:solidFill>
              <a:latin typeface="Calibri"/>
              <a:ea typeface="Calibri"/>
              <a:cs typeface="Calibri"/>
              <a:sym typeface="Calibri"/>
            </a:endParaRPr>
          </a:p>
        </p:txBody>
      </p:sp>
      <p:sp>
        <p:nvSpPr>
          <p:cNvPr id="216" name="Google Shape;216;g29030b22a4d_6_71"/>
          <p:cNvSpPr txBox="1"/>
          <p:nvPr/>
        </p:nvSpPr>
        <p:spPr>
          <a:xfrm>
            <a:off x="3535142" y="4009352"/>
            <a:ext cx="2079300" cy="404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b="1">
                <a:solidFill>
                  <a:srgbClr val="E83338"/>
                </a:solidFill>
                <a:latin typeface="Calibri"/>
                <a:ea typeface="Calibri"/>
                <a:cs typeface="Calibri"/>
                <a:sym typeface="Calibri"/>
              </a:rPr>
              <a:t>Adventure/Fun</a:t>
            </a:r>
            <a:endParaRPr sz="1900" b="1">
              <a:solidFill>
                <a:srgbClr val="E83338"/>
              </a:solidFill>
              <a:latin typeface="Calibri"/>
              <a:ea typeface="Calibri"/>
              <a:cs typeface="Calibri"/>
              <a:sym typeface="Calibri"/>
            </a:endParaRPr>
          </a:p>
        </p:txBody>
      </p:sp>
      <p:grpSp>
        <p:nvGrpSpPr>
          <p:cNvPr id="217" name="Google Shape;217;g29030b22a4d_6_71"/>
          <p:cNvGrpSpPr/>
          <p:nvPr/>
        </p:nvGrpSpPr>
        <p:grpSpPr>
          <a:xfrm>
            <a:off x="8307292" y="909105"/>
            <a:ext cx="3149564" cy="558830"/>
            <a:chOff x="7519636" y="191675"/>
            <a:chExt cx="4189364" cy="743323"/>
          </a:xfrm>
        </p:grpSpPr>
        <p:pic>
          <p:nvPicPr>
            <p:cNvPr id="218" name="Google Shape;218;g29030b22a4d_6_71"/>
            <p:cNvPicPr preferRelativeResize="0"/>
            <p:nvPr/>
          </p:nvPicPr>
          <p:blipFill rotWithShape="1">
            <a:blip r:embed="rId3">
              <a:alphaModFix/>
            </a:blip>
            <a:srcRect l="48968" t="25398" r="3841" b="25349"/>
            <a:stretch/>
          </p:blipFill>
          <p:spPr>
            <a:xfrm>
              <a:off x="8310518" y="191675"/>
              <a:ext cx="712200" cy="743323"/>
            </a:xfrm>
            <a:prstGeom prst="rect">
              <a:avLst/>
            </a:prstGeom>
            <a:noFill/>
            <a:ln>
              <a:noFill/>
            </a:ln>
          </p:spPr>
        </p:pic>
        <p:pic>
          <p:nvPicPr>
            <p:cNvPr id="219" name="Google Shape;219;g29030b22a4d_6_71"/>
            <p:cNvPicPr preferRelativeResize="0"/>
            <p:nvPr/>
          </p:nvPicPr>
          <p:blipFill>
            <a:blip r:embed="rId4">
              <a:alphaModFix/>
            </a:blip>
            <a:stretch>
              <a:fillRect/>
            </a:stretch>
          </p:blipFill>
          <p:spPr>
            <a:xfrm>
              <a:off x="9101249" y="237175"/>
              <a:ext cx="614425" cy="614425"/>
            </a:xfrm>
            <a:prstGeom prst="rect">
              <a:avLst/>
            </a:prstGeom>
            <a:noFill/>
            <a:ln>
              <a:noFill/>
            </a:ln>
          </p:spPr>
        </p:pic>
        <p:pic>
          <p:nvPicPr>
            <p:cNvPr id="220" name="Google Shape;220;g29030b22a4d_6_71"/>
            <p:cNvPicPr preferRelativeResize="0"/>
            <p:nvPr/>
          </p:nvPicPr>
          <p:blipFill>
            <a:blip r:embed="rId5">
              <a:alphaModFix/>
            </a:blip>
            <a:stretch>
              <a:fillRect/>
            </a:stretch>
          </p:blipFill>
          <p:spPr>
            <a:xfrm>
              <a:off x="9864562" y="237187"/>
              <a:ext cx="1091174" cy="614408"/>
            </a:xfrm>
            <a:prstGeom prst="rect">
              <a:avLst/>
            </a:prstGeom>
            <a:noFill/>
            <a:ln>
              <a:noFill/>
            </a:ln>
          </p:spPr>
        </p:pic>
        <p:pic>
          <p:nvPicPr>
            <p:cNvPr id="221" name="Google Shape;221;g29030b22a4d_6_71"/>
            <p:cNvPicPr preferRelativeResize="0"/>
            <p:nvPr/>
          </p:nvPicPr>
          <p:blipFill>
            <a:blip r:embed="rId6">
              <a:alphaModFix/>
            </a:blip>
            <a:stretch>
              <a:fillRect/>
            </a:stretch>
          </p:blipFill>
          <p:spPr>
            <a:xfrm>
              <a:off x="11049990" y="233830"/>
              <a:ext cx="659011" cy="659016"/>
            </a:xfrm>
            <a:prstGeom prst="rect">
              <a:avLst/>
            </a:prstGeom>
            <a:noFill/>
            <a:ln>
              <a:noFill/>
            </a:ln>
          </p:spPr>
        </p:pic>
        <p:pic>
          <p:nvPicPr>
            <p:cNvPr id="222" name="Google Shape;222;g29030b22a4d_6_71"/>
            <p:cNvPicPr preferRelativeResize="0"/>
            <p:nvPr/>
          </p:nvPicPr>
          <p:blipFill rotWithShape="1">
            <a:blip r:embed="rId3">
              <a:alphaModFix/>
            </a:blip>
            <a:srcRect t="25398" r="48974" b="25349"/>
            <a:stretch/>
          </p:blipFill>
          <p:spPr>
            <a:xfrm>
              <a:off x="7519636" y="191675"/>
              <a:ext cx="770074" cy="743323"/>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9030b22a4d_6_91"/>
          <p:cNvSpPr txBox="1">
            <a:spLocks noGrp="1"/>
          </p:cNvSpPr>
          <p:nvPr>
            <p:ph type="title" idx="4294967295"/>
          </p:nvPr>
        </p:nvSpPr>
        <p:spPr>
          <a:xfrm>
            <a:off x="523600" y="403102"/>
            <a:ext cx="4059300" cy="743400"/>
          </a:xfrm>
          <a:prstGeom prst="rect">
            <a:avLst/>
          </a:prstGeom>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None/>
            </a:pPr>
            <a:r>
              <a:rPr lang="en-US" sz="3000">
                <a:solidFill>
                  <a:srgbClr val="0561B4"/>
                </a:solidFill>
              </a:rPr>
              <a:t>DIGITAL TARGETING </a:t>
            </a:r>
            <a:endParaRPr sz="3000">
              <a:solidFill>
                <a:srgbClr val="0561B4"/>
              </a:solidFill>
            </a:endParaRPr>
          </a:p>
          <a:p>
            <a:pPr marL="0" lvl="0" indent="0" algn="l" rtl="0">
              <a:lnSpc>
                <a:spcPct val="100000"/>
              </a:lnSpc>
              <a:spcBef>
                <a:spcPts val="0"/>
              </a:spcBef>
              <a:spcAft>
                <a:spcPts val="0"/>
              </a:spcAft>
              <a:buNone/>
            </a:pPr>
            <a:r>
              <a:rPr lang="en-US" sz="2600">
                <a:solidFill>
                  <a:srgbClr val="0561B4"/>
                </a:solidFill>
              </a:rPr>
              <a:t>(WEATHER + LION/SAFARI)</a:t>
            </a:r>
            <a:endParaRPr sz="1800">
              <a:solidFill>
                <a:srgbClr val="0561B4"/>
              </a:solidFill>
            </a:endParaRPr>
          </a:p>
        </p:txBody>
      </p:sp>
      <p:sp>
        <p:nvSpPr>
          <p:cNvPr id="228" name="Google Shape;228;g29030b22a4d_6_91"/>
          <p:cNvSpPr/>
          <p:nvPr/>
        </p:nvSpPr>
        <p:spPr>
          <a:xfrm>
            <a:off x="677425" y="2605850"/>
            <a:ext cx="2552700" cy="3523800"/>
          </a:xfrm>
          <a:prstGeom prst="rect">
            <a:avLst/>
          </a:prstGeom>
          <a:solidFill>
            <a:srgbClr val="15537E"/>
          </a:solidFill>
          <a:ln w="9525" cap="flat" cmpd="sng">
            <a:solidFill>
              <a:srgbClr val="1F4E78"/>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lt1"/>
              </a:solidFill>
            </a:endParaRPr>
          </a:p>
        </p:txBody>
      </p:sp>
      <p:sp>
        <p:nvSpPr>
          <p:cNvPr id="229" name="Google Shape;229;g29030b22a4d_6_91"/>
          <p:cNvSpPr txBox="1"/>
          <p:nvPr/>
        </p:nvSpPr>
        <p:spPr>
          <a:xfrm>
            <a:off x="914225" y="3394638"/>
            <a:ext cx="2079300" cy="23895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500">
                <a:solidFill>
                  <a:schemeClr val="lt1"/>
                </a:solidFill>
                <a:latin typeface="Calibri"/>
                <a:ea typeface="Calibri"/>
                <a:cs typeface="Calibri"/>
                <a:sym typeface="Calibri"/>
              </a:rPr>
              <a:t>Age: 21+</a:t>
            </a:r>
            <a:endParaRPr sz="1500">
              <a:solidFill>
                <a:schemeClr val="lt1"/>
              </a:solidFill>
              <a:latin typeface="Calibri"/>
              <a:ea typeface="Calibri"/>
              <a:cs typeface="Calibri"/>
              <a:sym typeface="Calibri"/>
            </a:endParaRPr>
          </a:p>
          <a:p>
            <a:pPr marL="0" lvl="0" indent="0" algn="ctr" rtl="0">
              <a:spcBef>
                <a:spcPts val="0"/>
              </a:spcBef>
              <a:spcAft>
                <a:spcPts val="0"/>
              </a:spcAft>
              <a:buNone/>
            </a:pPr>
            <a:r>
              <a:rPr lang="en-US" sz="1500">
                <a:solidFill>
                  <a:schemeClr val="lt1"/>
                </a:solidFill>
                <a:latin typeface="Calibri"/>
                <a:ea typeface="Calibri"/>
                <a:cs typeface="Calibri"/>
                <a:sym typeface="Calibri"/>
              </a:rPr>
              <a:t>Location: USA, UK &amp; Germany</a:t>
            </a:r>
            <a:endParaRPr sz="1500">
              <a:solidFill>
                <a:schemeClr val="lt1"/>
              </a:solidFill>
              <a:latin typeface="Calibri"/>
              <a:ea typeface="Calibri"/>
              <a:cs typeface="Calibri"/>
              <a:sym typeface="Calibri"/>
            </a:endParaRPr>
          </a:p>
          <a:p>
            <a:pPr marL="0" lvl="0" indent="0" algn="ctr" rtl="0">
              <a:spcBef>
                <a:spcPts val="0"/>
              </a:spcBef>
              <a:spcAft>
                <a:spcPts val="0"/>
              </a:spcAft>
              <a:buNone/>
            </a:pPr>
            <a:r>
              <a:rPr lang="en-US" sz="1500">
                <a:solidFill>
                  <a:schemeClr val="lt1"/>
                </a:solidFill>
                <a:latin typeface="Calibri"/>
                <a:ea typeface="Calibri"/>
                <a:cs typeface="Calibri"/>
                <a:sym typeface="Calibri"/>
              </a:rPr>
              <a:t>Language: English</a:t>
            </a:r>
            <a:endParaRPr sz="1500">
              <a:solidFill>
                <a:schemeClr val="lt1"/>
              </a:solidFill>
              <a:latin typeface="Calibri"/>
              <a:ea typeface="Calibri"/>
              <a:cs typeface="Calibri"/>
              <a:sym typeface="Calibri"/>
            </a:endParaRPr>
          </a:p>
          <a:p>
            <a:pPr marL="0" lvl="0" indent="0" algn="ctr" rtl="0">
              <a:spcBef>
                <a:spcPts val="0"/>
              </a:spcBef>
              <a:spcAft>
                <a:spcPts val="0"/>
              </a:spcAft>
              <a:buNone/>
            </a:pPr>
            <a:r>
              <a:rPr lang="en-US" sz="1500">
                <a:solidFill>
                  <a:schemeClr val="lt1"/>
                </a:solidFill>
                <a:latin typeface="Calibri"/>
                <a:ea typeface="Calibri"/>
                <a:cs typeface="Calibri"/>
                <a:sym typeface="Calibri"/>
              </a:rPr>
              <a:t>Parental status: All + unknown</a:t>
            </a:r>
            <a:endParaRPr sz="1500">
              <a:solidFill>
                <a:schemeClr val="lt1"/>
              </a:solidFill>
              <a:latin typeface="Calibri"/>
              <a:ea typeface="Calibri"/>
              <a:cs typeface="Calibri"/>
              <a:sym typeface="Calibri"/>
            </a:endParaRPr>
          </a:p>
          <a:p>
            <a:pPr marL="0" lvl="0" indent="0" algn="ctr" rtl="0">
              <a:spcBef>
                <a:spcPts val="0"/>
              </a:spcBef>
              <a:spcAft>
                <a:spcPts val="0"/>
              </a:spcAft>
              <a:buNone/>
            </a:pPr>
            <a:r>
              <a:rPr lang="en-US" sz="1500">
                <a:solidFill>
                  <a:schemeClr val="lt1"/>
                </a:solidFill>
                <a:latin typeface="Calibri"/>
                <a:ea typeface="Calibri"/>
                <a:cs typeface="Calibri"/>
                <a:sym typeface="Calibri"/>
              </a:rPr>
              <a:t>Marital status: All + unknown</a:t>
            </a:r>
            <a:endParaRPr sz="1500">
              <a:solidFill>
                <a:schemeClr val="lt1"/>
              </a:solidFill>
              <a:latin typeface="Calibri"/>
              <a:ea typeface="Calibri"/>
              <a:cs typeface="Calibri"/>
              <a:sym typeface="Calibri"/>
            </a:endParaRPr>
          </a:p>
          <a:p>
            <a:pPr marL="0" lvl="0" indent="0" algn="ctr" rtl="0">
              <a:spcBef>
                <a:spcPts val="0"/>
              </a:spcBef>
              <a:spcAft>
                <a:spcPts val="0"/>
              </a:spcAft>
              <a:buNone/>
            </a:pPr>
            <a:endParaRPr sz="1500">
              <a:solidFill>
                <a:schemeClr val="lt1"/>
              </a:solidFill>
              <a:latin typeface="Calibri"/>
              <a:ea typeface="Calibri"/>
              <a:cs typeface="Calibri"/>
              <a:sym typeface="Calibri"/>
            </a:endParaRPr>
          </a:p>
          <a:p>
            <a:pPr marL="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230" name="Google Shape;230;g29030b22a4d_6_91"/>
          <p:cNvSpPr/>
          <p:nvPr/>
        </p:nvSpPr>
        <p:spPr>
          <a:xfrm>
            <a:off x="3438875" y="2959988"/>
            <a:ext cx="8075700" cy="1098000"/>
          </a:xfrm>
          <a:prstGeom prst="rect">
            <a:avLst/>
          </a:prstGeom>
          <a:solidFill>
            <a:srgbClr val="15537E"/>
          </a:solidFill>
          <a:ln w="9525" cap="flat" cmpd="sng">
            <a:solidFill>
              <a:srgbClr val="1F4E78"/>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lt1"/>
              </a:solidFill>
            </a:endParaRPr>
          </a:p>
        </p:txBody>
      </p:sp>
      <p:sp>
        <p:nvSpPr>
          <p:cNvPr id="231" name="Google Shape;231;g29030b22a4d_6_91"/>
          <p:cNvSpPr txBox="1"/>
          <p:nvPr/>
        </p:nvSpPr>
        <p:spPr>
          <a:xfrm>
            <a:off x="3546875" y="3046563"/>
            <a:ext cx="7726800" cy="847800"/>
          </a:xfrm>
          <a:prstGeom prst="rect">
            <a:avLst/>
          </a:prstGeom>
          <a:solidFill>
            <a:srgbClr val="15537E"/>
          </a:solidFill>
          <a:ln w="9525" cap="flat" cmpd="sng">
            <a:solidFill>
              <a:srgbClr val="1F4E78"/>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a:solidFill>
                  <a:schemeClr val="lt1"/>
                </a:solidFill>
                <a:latin typeface="Calibri"/>
                <a:ea typeface="Calibri"/>
                <a:cs typeface="Calibri"/>
                <a:sym typeface="Calibri"/>
              </a:rPr>
              <a:t>Weather in sa, weather in Africa, hot regions in SA, best time to visit SA, summer months in SA, Best country in Africa, Warmest country in Africa, Africa summer months, South Africa summer months, South Africa spring and summer months][</a:t>
            </a:r>
            <a:endParaRPr sz="1500">
              <a:solidFill>
                <a:schemeClr val="lt1"/>
              </a:solidFill>
              <a:latin typeface="Calibri"/>
              <a:ea typeface="Calibri"/>
              <a:cs typeface="Calibri"/>
              <a:sym typeface="Calibri"/>
            </a:endParaRPr>
          </a:p>
        </p:txBody>
      </p:sp>
      <p:sp>
        <p:nvSpPr>
          <p:cNvPr id="232" name="Google Shape;232;g29030b22a4d_6_91"/>
          <p:cNvSpPr/>
          <p:nvPr/>
        </p:nvSpPr>
        <p:spPr>
          <a:xfrm>
            <a:off x="3438875" y="4485949"/>
            <a:ext cx="8075700" cy="1643700"/>
          </a:xfrm>
          <a:prstGeom prst="rect">
            <a:avLst/>
          </a:prstGeom>
          <a:solidFill>
            <a:srgbClr val="15537E"/>
          </a:solidFill>
          <a:ln w="9525" cap="flat" cmpd="sng">
            <a:solidFill>
              <a:srgbClr val="1F4E78"/>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lt1"/>
              </a:solidFill>
            </a:endParaRPr>
          </a:p>
        </p:txBody>
      </p:sp>
      <p:sp>
        <p:nvSpPr>
          <p:cNvPr id="233" name="Google Shape;233;g29030b22a4d_6_91"/>
          <p:cNvSpPr txBox="1"/>
          <p:nvPr/>
        </p:nvSpPr>
        <p:spPr>
          <a:xfrm>
            <a:off x="3640475" y="4666538"/>
            <a:ext cx="7508100" cy="1241700"/>
          </a:xfrm>
          <a:prstGeom prst="rect">
            <a:avLst/>
          </a:prstGeom>
          <a:solidFill>
            <a:srgbClr val="15537E"/>
          </a:solidFill>
          <a:ln w="9525" cap="flat" cmpd="sng">
            <a:solidFill>
              <a:srgbClr val="1F4E78"/>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a:solidFill>
                  <a:schemeClr val="lt1"/>
                </a:solidFill>
                <a:latin typeface="Calibri"/>
                <a:ea typeface="Calibri"/>
                <a:cs typeface="Calibri"/>
                <a:sym typeface="Calibri"/>
              </a:rPr>
              <a:t>Lions in Africa, Safari destinations, Safari travel, Kruger national Park, The big 5, Top Safari destinations, Krugerpark hotels, Krugerpark packages, Safari packages, Family safari holidays, Family vacations, Luxury tents, National parks in Africa, National parks in SA, Game reserves, Game reserves Africa, Wildlife in SA, Wildlife in Africa, Conservation parks, Conservation destinations</a:t>
            </a:r>
            <a:endParaRPr sz="1500">
              <a:solidFill>
                <a:schemeClr val="lt1"/>
              </a:solidFill>
              <a:latin typeface="Calibri"/>
              <a:ea typeface="Calibri"/>
              <a:cs typeface="Calibri"/>
              <a:sym typeface="Calibri"/>
            </a:endParaRPr>
          </a:p>
        </p:txBody>
      </p:sp>
      <p:sp>
        <p:nvSpPr>
          <p:cNvPr id="234" name="Google Shape;234;g29030b22a4d_6_91"/>
          <p:cNvSpPr txBox="1"/>
          <p:nvPr/>
        </p:nvSpPr>
        <p:spPr>
          <a:xfrm>
            <a:off x="3438867" y="2505288"/>
            <a:ext cx="2079300" cy="404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800" b="1">
                <a:solidFill>
                  <a:srgbClr val="E83338"/>
                </a:solidFill>
                <a:latin typeface="Calibri"/>
                <a:ea typeface="Calibri"/>
                <a:cs typeface="Calibri"/>
                <a:sym typeface="Calibri"/>
              </a:rPr>
              <a:t>Weather</a:t>
            </a:r>
            <a:endParaRPr sz="1800" b="1">
              <a:solidFill>
                <a:srgbClr val="E83338"/>
              </a:solidFill>
              <a:latin typeface="Calibri"/>
              <a:ea typeface="Calibri"/>
              <a:cs typeface="Calibri"/>
              <a:sym typeface="Calibri"/>
            </a:endParaRPr>
          </a:p>
        </p:txBody>
      </p:sp>
      <p:sp>
        <p:nvSpPr>
          <p:cNvPr id="235" name="Google Shape;235;g29030b22a4d_6_91"/>
          <p:cNvSpPr txBox="1"/>
          <p:nvPr/>
        </p:nvSpPr>
        <p:spPr>
          <a:xfrm>
            <a:off x="3438867" y="4031238"/>
            <a:ext cx="2079300" cy="404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800" b="1">
                <a:solidFill>
                  <a:srgbClr val="E83338"/>
                </a:solidFill>
                <a:latin typeface="Calibri"/>
                <a:ea typeface="Calibri"/>
                <a:cs typeface="Calibri"/>
                <a:sym typeface="Calibri"/>
              </a:rPr>
              <a:t>Lion/Safari</a:t>
            </a:r>
            <a:endParaRPr sz="1800" b="1">
              <a:solidFill>
                <a:srgbClr val="E83338"/>
              </a:solidFill>
              <a:latin typeface="Calibri"/>
              <a:ea typeface="Calibri"/>
              <a:cs typeface="Calibri"/>
              <a:sym typeface="Calibri"/>
            </a:endParaRPr>
          </a:p>
        </p:txBody>
      </p:sp>
      <p:sp>
        <p:nvSpPr>
          <p:cNvPr id="236" name="Google Shape;236;g29030b22a4d_6_91"/>
          <p:cNvSpPr/>
          <p:nvPr/>
        </p:nvSpPr>
        <p:spPr>
          <a:xfrm>
            <a:off x="677425" y="1612204"/>
            <a:ext cx="2552700" cy="893100"/>
          </a:xfrm>
          <a:prstGeom prst="rect">
            <a:avLst/>
          </a:prstGeom>
          <a:solidFill>
            <a:srgbClr val="2F75B5"/>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Calibri"/>
                <a:ea typeface="Calibri"/>
                <a:cs typeface="Calibri"/>
                <a:sym typeface="Calibri"/>
              </a:rPr>
              <a:t>DEMOGRAPHIC</a:t>
            </a:r>
            <a:endParaRPr sz="1900">
              <a:solidFill>
                <a:schemeClr val="lt1"/>
              </a:solidFill>
              <a:latin typeface="Calibri"/>
              <a:ea typeface="Calibri"/>
              <a:cs typeface="Calibri"/>
              <a:sym typeface="Calibri"/>
            </a:endParaRPr>
          </a:p>
        </p:txBody>
      </p:sp>
      <p:sp>
        <p:nvSpPr>
          <p:cNvPr id="237" name="Google Shape;237;g29030b22a4d_6_91"/>
          <p:cNvSpPr/>
          <p:nvPr/>
        </p:nvSpPr>
        <p:spPr>
          <a:xfrm>
            <a:off x="3438892" y="1612204"/>
            <a:ext cx="2552700" cy="893100"/>
          </a:xfrm>
          <a:prstGeom prst="rect">
            <a:avLst/>
          </a:prstGeom>
          <a:solidFill>
            <a:srgbClr val="2F75B5"/>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Calibri"/>
                <a:ea typeface="Calibri"/>
                <a:cs typeface="Calibri"/>
                <a:sym typeface="Calibri"/>
              </a:rPr>
              <a:t>AFFINITY &amp; IN-MARKET</a:t>
            </a:r>
            <a:endParaRPr sz="1900">
              <a:solidFill>
                <a:schemeClr val="lt1"/>
              </a:solidFill>
              <a:latin typeface="Calibri"/>
              <a:ea typeface="Calibri"/>
              <a:cs typeface="Calibri"/>
              <a:sym typeface="Calibri"/>
            </a:endParaRPr>
          </a:p>
        </p:txBody>
      </p:sp>
      <p:sp>
        <p:nvSpPr>
          <p:cNvPr id="238" name="Google Shape;238;g29030b22a4d_6_91"/>
          <p:cNvSpPr/>
          <p:nvPr/>
        </p:nvSpPr>
        <p:spPr>
          <a:xfrm>
            <a:off x="6200383" y="1612204"/>
            <a:ext cx="2552700" cy="893100"/>
          </a:xfrm>
          <a:prstGeom prst="rect">
            <a:avLst/>
          </a:prstGeom>
          <a:solidFill>
            <a:srgbClr val="2F75B5"/>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Calibri"/>
                <a:ea typeface="Calibri"/>
                <a:cs typeface="Calibri"/>
                <a:sym typeface="Calibri"/>
              </a:rPr>
              <a:t>CONTEXTUAL</a:t>
            </a:r>
            <a:endParaRPr sz="1900">
              <a:solidFill>
                <a:schemeClr val="lt1"/>
              </a:solidFill>
              <a:latin typeface="Calibri"/>
              <a:ea typeface="Calibri"/>
              <a:cs typeface="Calibri"/>
              <a:sym typeface="Calibri"/>
            </a:endParaRPr>
          </a:p>
        </p:txBody>
      </p:sp>
      <p:sp>
        <p:nvSpPr>
          <p:cNvPr id="239" name="Google Shape;239;g29030b22a4d_6_91"/>
          <p:cNvSpPr/>
          <p:nvPr/>
        </p:nvSpPr>
        <p:spPr>
          <a:xfrm>
            <a:off x="8961850" y="1612204"/>
            <a:ext cx="2552700" cy="893100"/>
          </a:xfrm>
          <a:prstGeom prst="rect">
            <a:avLst/>
          </a:prstGeom>
          <a:solidFill>
            <a:srgbClr val="2F75B5"/>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Calibri"/>
                <a:ea typeface="Calibri"/>
                <a:cs typeface="Calibri"/>
                <a:sym typeface="Calibri"/>
              </a:rPr>
              <a:t>CUSTOM</a:t>
            </a:r>
            <a:endParaRPr sz="1900">
              <a:solidFill>
                <a:schemeClr val="lt1"/>
              </a:solidFill>
              <a:latin typeface="Calibri"/>
              <a:ea typeface="Calibri"/>
              <a:cs typeface="Calibri"/>
              <a:sym typeface="Calibri"/>
            </a:endParaRPr>
          </a:p>
        </p:txBody>
      </p:sp>
      <p:grpSp>
        <p:nvGrpSpPr>
          <p:cNvPr id="240" name="Google Shape;240;g29030b22a4d_6_91"/>
          <p:cNvGrpSpPr/>
          <p:nvPr/>
        </p:nvGrpSpPr>
        <p:grpSpPr>
          <a:xfrm>
            <a:off x="8365017" y="909105"/>
            <a:ext cx="3149564" cy="558830"/>
            <a:chOff x="7519636" y="191675"/>
            <a:chExt cx="4189364" cy="743323"/>
          </a:xfrm>
        </p:grpSpPr>
        <p:pic>
          <p:nvPicPr>
            <p:cNvPr id="241" name="Google Shape;241;g29030b22a4d_6_91"/>
            <p:cNvPicPr preferRelativeResize="0"/>
            <p:nvPr/>
          </p:nvPicPr>
          <p:blipFill rotWithShape="1">
            <a:blip r:embed="rId3">
              <a:alphaModFix/>
            </a:blip>
            <a:srcRect l="48968" t="25398" r="3841" b="25349"/>
            <a:stretch/>
          </p:blipFill>
          <p:spPr>
            <a:xfrm>
              <a:off x="8310518" y="191675"/>
              <a:ext cx="712200" cy="743323"/>
            </a:xfrm>
            <a:prstGeom prst="rect">
              <a:avLst/>
            </a:prstGeom>
            <a:noFill/>
            <a:ln>
              <a:noFill/>
            </a:ln>
          </p:spPr>
        </p:pic>
        <p:pic>
          <p:nvPicPr>
            <p:cNvPr id="242" name="Google Shape;242;g29030b22a4d_6_91"/>
            <p:cNvPicPr preferRelativeResize="0"/>
            <p:nvPr/>
          </p:nvPicPr>
          <p:blipFill>
            <a:blip r:embed="rId4">
              <a:alphaModFix/>
            </a:blip>
            <a:stretch>
              <a:fillRect/>
            </a:stretch>
          </p:blipFill>
          <p:spPr>
            <a:xfrm>
              <a:off x="9101249" y="237175"/>
              <a:ext cx="614425" cy="614425"/>
            </a:xfrm>
            <a:prstGeom prst="rect">
              <a:avLst/>
            </a:prstGeom>
            <a:noFill/>
            <a:ln>
              <a:noFill/>
            </a:ln>
          </p:spPr>
        </p:pic>
        <p:pic>
          <p:nvPicPr>
            <p:cNvPr id="243" name="Google Shape;243;g29030b22a4d_6_91"/>
            <p:cNvPicPr preferRelativeResize="0"/>
            <p:nvPr/>
          </p:nvPicPr>
          <p:blipFill>
            <a:blip r:embed="rId5">
              <a:alphaModFix/>
            </a:blip>
            <a:stretch>
              <a:fillRect/>
            </a:stretch>
          </p:blipFill>
          <p:spPr>
            <a:xfrm>
              <a:off x="9864562" y="237187"/>
              <a:ext cx="1091174" cy="614408"/>
            </a:xfrm>
            <a:prstGeom prst="rect">
              <a:avLst/>
            </a:prstGeom>
            <a:noFill/>
            <a:ln>
              <a:noFill/>
            </a:ln>
          </p:spPr>
        </p:pic>
        <p:pic>
          <p:nvPicPr>
            <p:cNvPr id="244" name="Google Shape;244;g29030b22a4d_6_91"/>
            <p:cNvPicPr preferRelativeResize="0"/>
            <p:nvPr/>
          </p:nvPicPr>
          <p:blipFill>
            <a:blip r:embed="rId6">
              <a:alphaModFix/>
            </a:blip>
            <a:stretch>
              <a:fillRect/>
            </a:stretch>
          </p:blipFill>
          <p:spPr>
            <a:xfrm>
              <a:off x="11049990" y="233830"/>
              <a:ext cx="659011" cy="659016"/>
            </a:xfrm>
            <a:prstGeom prst="rect">
              <a:avLst/>
            </a:prstGeom>
            <a:noFill/>
            <a:ln>
              <a:noFill/>
            </a:ln>
          </p:spPr>
        </p:pic>
        <p:pic>
          <p:nvPicPr>
            <p:cNvPr id="245" name="Google Shape;245;g29030b22a4d_6_91"/>
            <p:cNvPicPr preferRelativeResize="0"/>
            <p:nvPr/>
          </p:nvPicPr>
          <p:blipFill rotWithShape="1">
            <a:blip r:embed="rId3">
              <a:alphaModFix/>
            </a:blip>
            <a:srcRect t="25398" r="48974" b="25349"/>
            <a:stretch/>
          </p:blipFill>
          <p:spPr>
            <a:xfrm>
              <a:off x="7519636" y="191675"/>
              <a:ext cx="770074" cy="743323"/>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9030b22a4d_6_111"/>
          <p:cNvSpPr/>
          <p:nvPr/>
        </p:nvSpPr>
        <p:spPr>
          <a:xfrm>
            <a:off x="584300" y="2951850"/>
            <a:ext cx="2552700" cy="2667300"/>
          </a:xfrm>
          <a:prstGeom prst="rect">
            <a:avLst/>
          </a:prstGeom>
          <a:solidFill>
            <a:srgbClr val="15537E"/>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lt1"/>
              </a:solidFill>
            </a:endParaRPr>
          </a:p>
        </p:txBody>
      </p:sp>
      <p:sp>
        <p:nvSpPr>
          <p:cNvPr id="251" name="Google Shape;251;g29030b22a4d_6_111"/>
          <p:cNvSpPr txBox="1"/>
          <p:nvPr/>
        </p:nvSpPr>
        <p:spPr>
          <a:xfrm>
            <a:off x="821000" y="3297450"/>
            <a:ext cx="2079300" cy="20355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500">
                <a:solidFill>
                  <a:schemeClr val="lt1"/>
                </a:solidFill>
                <a:latin typeface="Calibri"/>
                <a:ea typeface="Calibri"/>
                <a:cs typeface="Calibri"/>
                <a:sym typeface="Calibri"/>
              </a:rPr>
              <a:t>Age: 21+</a:t>
            </a:r>
            <a:endParaRPr sz="1500">
              <a:solidFill>
                <a:schemeClr val="lt1"/>
              </a:solidFill>
              <a:latin typeface="Calibri"/>
              <a:ea typeface="Calibri"/>
              <a:cs typeface="Calibri"/>
              <a:sym typeface="Calibri"/>
            </a:endParaRPr>
          </a:p>
          <a:p>
            <a:pPr marL="0" lvl="0" indent="0" algn="ctr" rtl="0">
              <a:spcBef>
                <a:spcPts val="0"/>
              </a:spcBef>
              <a:spcAft>
                <a:spcPts val="0"/>
              </a:spcAft>
              <a:buNone/>
            </a:pPr>
            <a:r>
              <a:rPr lang="en-US" sz="1500">
                <a:solidFill>
                  <a:schemeClr val="lt1"/>
                </a:solidFill>
                <a:latin typeface="Calibri"/>
                <a:ea typeface="Calibri"/>
                <a:cs typeface="Calibri"/>
                <a:sym typeface="Calibri"/>
              </a:rPr>
              <a:t>Location: USA, UK &amp; Germany</a:t>
            </a:r>
            <a:endParaRPr sz="1500">
              <a:solidFill>
                <a:schemeClr val="lt1"/>
              </a:solidFill>
              <a:latin typeface="Calibri"/>
              <a:ea typeface="Calibri"/>
              <a:cs typeface="Calibri"/>
              <a:sym typeface="Calibri"/>
            </a:endParaRPr>
          </a:p>
          <a:p>
            <a:pPr marL="0" lvl="0" indent="0" algn="ctr" rtl="0">
              <a:spcBef>
                <a:spcPts val="0"/>
              </a:spcBef>
              <a:spcAft>
                <a:spcPts val="0"/>
              </a:spcAft>
              <a:buNone/>
            </a:pPr>
            <a:r>
              <a:rPr lang="en-US" sz="1500">
                <a:solidFill>
                  <a:schemeClr val="lt1"/>
                </a:solidFill>
                <a:latin typeface="Calibri"/>
                <a:ea typeface="Calibri"/>
                <a:cs typeface="Calibri"/>
                <a:sym typeface="Calibri"/>
              </a:rPr>
              <a:t>Language: English</a:t>
            </a:r>
            <a:endParaRPr sz="1500">
              <a:solidFill>
                <a:schemeClr val="lt1"/>
              </a:solidFill>
              <a:latin typeface="Calibri"/>
              <a:ea typeface="Calibri"/>
              <a:cs typeface="Calibri"/>
              <a:sym typeface="Calibri"/>
            </a:endParaRPr>
          </a:p>
          <a:p>
            <a:pPr marL="0" lvl="0" indent="0" algn="ctr" rtl="0">
              <a:spcBef>
                <a:spcPts val="0"/>
              </a:spcBef>
              <a:spcAft>
                <a:spcPts val="0"/>
              </a:spcAft>
              <a:buNone/>
            </a:pPr>
            <a:r>
              <a:rPr lang="en-US" sz="1500">
                <a:solidFill>
                  <a:schemeClr val="lt1"/>
                </a:solidFill>
                <a:latin typeface="Calibri"/>
                <a:ea typeface="Calibri"/>
                <a:cs typeface="Calibri"/>
                <a:sym typeface="Calibri"/>
              </a:rPr>
              <a:t>Parental status: All + unknown</a:t>
            </a:r>
            <a:endParaRPr sz="1500">
              <a:solidFill>
                <a:schemeClr val="lt1"/>
              </a:solidFill>
              <a:latin typeface="Calibri"/>
              <a:ea typeface="Calibri"/>
              <a:cs typeface="Calibri"/>
              <a:sym typeface="Calibri"/>
            </a:endParaRPr>
          </a:p>
          <a:p>
            <a:pPr marL="0" lvl="0" indent="0" algn="ctr" rtl="0">
              <a:spcBef>
                <a:spcPts val="0"/>
              </a:spcBef>
              <a:spcAft>
                <a:spcPts val="0"/>
              </a:spcAft>
              <a:buNone/>
            </a:pPr>
            <a:r>
              <a:rPr lang="en-US" sz="1500">
                <a:solidFill>
                  <a:schemeClr val="lt1"/>
                </a:solidFill>
                <a:latin typeface="Calibri"/>
                <a:ea typeface="Calibri"/>
                <a:cs typeface="Calibri"/>
                <a:sym typeface="Calibri"/>
              </a:rPr>
              <a:t>Marital status: All + unknown</a:t>
            </a:r>
            <a:endParaRPr sz="1500">
              <a:solidFill>
                <a:schemeClr val="lt1"/>
              </a:solidFill>
              <a:latin typeface="Calibri"/>
              <a:ea typeface="Calibri"/>
              <a:cs typeface="Calibri"/>
              <a:sym typeface="Calibri"/>
            </a:endParaRPr>
          </a:p>
          <a:p>
            <a:pPr marL="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252" name="Google Shape;252;g29030b22a4d_6_111"/>
          <p:cNvSpPr/>
          <p:nvPr/>
        </p:nvSpPr>
        <p:spPr>
          <a:xfrm>
            <a:off x="3375800" y="3473650"/>
            <a:ext cx="8086500" cy="2145600"/>
          </a:xfrm>
          <a:prstGeom prst="rect">
            <a:avLst/>
          </a:prstGeom>
          <a:solidFill>
            <a:srgbClr val="15537E"/>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lt1"/>
              </a:solidFill>
            </a:endParaRPr>
          </a:p>
        </p:txBody>
      </p:sp>
      <p:sp>
        <p:nvSpPr>
          <p:cNvPr id="253" name="Google Shape;253;g29030b22a4d_6_111"/>
          <p:cNvSpPr txBox="1"/>
          <p:nvPr/>
        </p:nvSpPr>
        <p:spPr>
          <a:xfrm>
            <a:off x="3602025" y="3678450"/>
            <a:ext cx="7502400" cy="1273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a:solidFill>
                  <a:schemeClr val="lt1"/>
                </a:solidFill>
                <a:latin typeface="Calibri"/>
                <a:ea typeface="Calibri"/>
                <a:cs typeface="Calibri"/>
                <a:sym typeface="Calibri"/>
              </a:rPr>
              <a:t>5star hotels in SA, 5star hotels in Cape Town, Cape Town hotels, Cape Town packages,  Travel Packages to SA, Affordable 5star hotels, Best hotels in SA, Luxury hotels in Africa, Luxury hotels in SA, Luxury resorts in SA, Luxury resorts in Africa, Kid friendly hotels in SA, 5Star resorts in Africa, 5Star resorts in SA, Family hotels in SA, 5Star Kruger national park hotels, 5Star Kruger park packages</a:t>
            </a:r>
            <a:endParaRPr sz="1500">
              <a:solidFill>
                <a:schemeClr val="lt1"/>
              </a:solidFill>
              <a:latin typeface="Calibri"/>
              <a:ea typeface="Calibri"/>
              <a:cs typeface="Calibri"/>
              <a:sym typeface="Calibri"/>
            </a:endParaRPr>
          </a:p>
        </p:txBody>
      </p:sp>
      <p:sp>
        <p:nvSpPr>
          <p:cNvPr id="254" name="Google Shape;254;g29030b22a4d_6_111"/>
          <p:cNvSpPr txBox="1">
            <a:spLocks noGrp="1"/>
          </p:cNvSpPr>
          <p:nvPr>
            <p:ph type="title" idx="4294967295"/>
          </p:nvPr>
        </p:nvSpPr>
        <p:spPr>
          <a:xfrm>
            <a:off x="452700" y="372769"/>
            <a:ext cx="3280200" cy="809400"/>
          </a:xfrm>
          <a:prstGeom prst="rect">
            <a:avLst/>
          </a:prstGeom>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None/>
            </a:pPr>
            <a:r>
              <a:rPr lang="en-US" sz="3000">
                <a:solidFill>
                  <a:srgbClr val="0561B4"/>
                </a:solidFill>
              </a:rPr>
              <a:t>DIGITAL TARGETING </a:t>
            </a:r>
            <a:endParaRPr sz="3000">
              <a:solidFill>
                <a:srgbClr val="0561B4"/>
              </a:solidFill>
            </a:endParaRPr>
          </a:p>
          <a:p>
            <a:pPr marL="0" lvl="0" indent="0" algn="l" rtl="0">
              <a:lnSpc>
                <a:spcPct val="100000"/>
              </a:lnSpc>
              <a:spcBef>
                <a:spcPts val="0"/>
              </a:spcBef>
              <a:spcAft>
                <a:spcPts val="0"/>
              </a:spcAft>
              <a:buNone/>
            </a:pPr>
            <a:r>
              <a:rPr lang="en-US" sz="2600">
                <a:solidFill>
                  <a:srgbClr val="0561B4"/>
                </a:solidFill>
              </a:rPr>
              <a:t>(5STARS/HOTELS)</a:t>
            </a:r>
            <a:endParaRPr sz="2600">
              <a:solidFill>
                <a:srgbClr val="0561B4"/>
              </a:solidFill>
            </a:endParaRPr>
          </a:p>
        </p:txBody>
      </p:sp>
      <p:sp>
        <p:nvSpPr>
          <p:cNvPr id="255" name="Google Shape;255;g29030b22a4d_6_111"/>
          <p:cNvSpPr txBox="1"/>
          <p:nvPr/>
        </p:nvSpPr>
        <p:spPr>
          <a:xfrm>
            <a:off x="3458433" y="3001250"/>
            <a:ext cx="2079300" cy="404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b="1">
                <a:solidFill>
                  <a:srgbClr val="E83338"/>
                </a:solidFill>
                <a:latin typeface="Calibri"/>
                <a:ea typeface="Calibri"/>
                <a:cs typeface="Calibri"/>
                <a:sym typeface="Calibri"/>
              </a:rPr>
              <a:t>5Stars/Hotels</a:t>
            </a:r>
            <a:endParaRPr sz="1900" b="1">
              <a:solidFill>
                <a:srgbClr val="E83338"/>
              </a:solidFill>
              <a:latin typeface="Calibri"/>
              <a:ea typeface="Calibri"/>
              <a:cs typeface="Calibri"/>
              <a:sym typeface="Calibri"/>
            </a:endParaRPr>
          </a:p>
        </p:txBody>
      </p:sp>
      <p:sp>
        <p:nvSpPr>
          <p:cNvPr id="256" name="Google Shape;256;g29030b22a4d_6_111"/>
          <p:cNvSpPr/>
          <p:nvPr/>
        </p:nvSpPr>
        <p:spPr>
          <a:xfrm>
            <a:off x="584300" y="1958217"/>
            <a:ext cx="2552700" cy="893100"/>
          </a:xfrm>
          <a:prstGeom prst="rect">
            <a:avLst/>
          </a:prstGeom>
          <a:solidFill>
            <a:srgbClr val="2F75B5"/>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Calibri"/>
                <a:ea typeface="Calibri"/>
                <a:cs typeface="Calibri"/>
                <a:sym typeface="Calibri"/>
              </a:rPr>
              <a:t>DEMOGRAPHIC</a:t>
            </a:r>
            <a:endParaRPr sz="1900">
              <a:solidFill>
                <a:schemeClr val="lt1"/>
              </a:solidFill>
              <a:latin typeface="Calibri"/>
              <a:ea typeface="Calibri"/>
              <a:cs typeface="Calibri"/>
              <a:sym typeface="Calibri"/>
            </a:endParaRPr>
          </a:p>
        </p:txBody>
      </p:sp>
      <p:sp>
        <p:nvSpPr>
          <p:cNvPr id="257" name="Google Shape;257;g29030b22a4d_6_111"/>
          <p:cNvSpPr/>
          <p:nvPr/>
        </p:nvSpPr>
        <p:spPr>
          <a:xfrm>
            <a:off x="3375792" y="1958217"/>
            <a:ext cx="2552700" cy="893100"/>
          </a:xfrm>
          <a:prstGeom prst="rect">
            <a:avLst/>
          </a:prstGeom>
          <a:solidFill>
            <a:srgbClr val="2F75B5"/>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Calibri"/>
                <a:ea typeface="Calibri"/>
                <a:cs typeface="Calibri"/>
                <a:sym typeface="Calibri"/>
              </a:rPr>
              <a:t>AFFINITY &amp; IN-MARKET</a:t>
            </a:r>
            <a:endParaRPr sz="1900">
              <a:solidFill>
                <a:schemeClr val="lt1"/>
              </a:solidFill>
              <a:latin typeface="Calibri"/>
              <a:ea typeface="Calibri"/>
              <a:cs typeface="Calibri"/>
              <a:sym typeface="Calibri"/>
            </a:endParaRPr>
          </a:p>
        </p:txBody>
      </p:sp>
      <p:sp>
        <p:nvSpPr>
          <p:cNvPr id="258" name="Google Shape;258;g29030b22a4d_6_111"/>
          <p:cNvSpPr/>
          <p:nvPr/>
        </p:nvSpPr>
        <p:spPr>
          <a:xfrm>
            <a:off x="6167308" y="1958217"/>
            <a:ext cx="2552700" cy="893100"/>
          </a:xfrm>
          <a:prstGeom prst="rect">
            <a:avLst/>
          </a:prstGeom>
          <a:solidFill>
            <a:srgbClr val="2F75B5"/>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Calibri"/>
                <a:ea typeface="Calibri"/>
                <a:cs typeface="Calibri"/>
                <a:sym typeface="Calibri"/>
              </a:rPr>
              <a:t>CONTEXTUAL</a:t>
            </a:r>
            <a:endParaRPr sz="1900">
              <a:solidFill>
                <a:schemeClr val="lt1"/>
              </a:solidFill>
              <a:latin typeface="Calibri"/>
              <a:ea typeface="Calibri"/>
              <a:cs typeface="Calibri"/>
              <a:sym typeface="Calibri"/>
            </a:endParaRPr>
          </a:p>
        </p:txBody>
      </p:sp>
      <p:sp>
        <p:nvSpPr>
          <p:cNvPr id="259" name="Google Shape;259;g29030b22a4d_6_111"/>
          <p:cNvSpPr/>
          <p:nvPr/>
        </p:nvSpPr>
        <p:spPr>
          <a:xfrm>
            <a:off x="8958800" y="1958217"/>
            <a:ext cx="2552700" cy="893100"/>
          </a:xfrm>
          <a:prstGeom prst="rect">
            <a:avLst/>
          </a:prstGeom>
          <a:solidFill>
            <a:srgbClr val="2F75B5"/>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Calibri"/>
                <a:ea typeface="Calibri"/>
                <a:cs typeface="Calibri"/>
                <a:sym typeface="Calibri"/>
              </a:rPr>
              <a:t>CUSTOM</a:t>
            </a:r>
            <a:endParaRPr sz="1900">
              <a:solidFill>
                <a:schemeClr val="lt1"/>
              </a:solidFill>
              <a:latin typeface="Calibri"/>
              <a:ea typeface="Calibri"/>
              <a:cs typeface="Calibri"/>
              <a:sym typeface="Calibri"/>
            </a:endParaRPr>
          </a:p>
        </p:txBody>
      </p:sp>
      <p:grpSp>
        <p:nvGrpSpPr>
          <p:cNvPr id="260" name="Google Shape;260;g29030b22a4d_6_111"/>
          <p:cNvGrpSpPr/>
          <p:nvPr/>
        </p:nvGrpSpPr>
        <p:grpSpPr>
          <a:xfrm>
            <a:off x="8598017" y="909105"/>
            <a:ext cx="3149564" cy="558830"/>
            <a:chOff x="7519636" y="191675"/>
            <a:chExt cx="4189364" cy="743323"/>
          </a:xfrm>
        </p:grpSpPr>
        <p:pic>
          <p:nvPicPr>
            <p:cNvPr id="261" name="Google Shape;261;g29030b22a4d_6_111"/>
            <p:cNvPicPr preferRelativeResize="0"/>
            <p:nvPr/>
          </p:nvPicPr>
          <p:blipFill rotWithShape="1">
            <a:blip r:embed="rId3">
              <a:alphaModFix/>
            </a:blip>
            <a:srcRect l="48968" t="25398" r="3841" b="25349"/>
            <a:stretch/>
          </p:blipFill>
          <p:spPr>
            <a:xfrm>
              <a:off x="8310518" y="191675"/>
              <a:ext cx="712200" cy="743323"/>
            </a:xfrm>
            <a:prstGeom prst="rect">
              <a:avLst/>
            </a:prstGeom>
            <a:noFill/>
            <a:ln>
              <a:noFill/>
            </a:ln>
          </p:spPr>
        </p:pic>
        <p:pic>
          <p:nvPicPr>
            <p:cNvPr id="262" name="Google Shape;262;g29030b22a4d_6_111"/>
            <p:cNvPicPr preferRelativeResize="0"/>
            <p:nvPr/>
          </p:nvPicPr>
          <p:blipFill>
            <a:blip r:embed="rId4">
              <a:alphaModFix/>
            </a:blip>
            <a:stretch>
              <a:fillRect/>
            </a:stretch>
          </p:blipFill>
          <p:spPr>
            <a:xfrm>
              <a:off x="9101249" y="237175"/>
              <a:ext cx="614425" cy="614425"/>
            </a:xfrm>
            <a:prstGeom prst="rect">
              <a:avLst/>
            </a:prstGeom>
            <a:noFill/>
            <a:ln>
              <a:noFill/>
            </a:ln>
          </p:spPr>
        </p:pic>
        <p:pic>
          <p:nvPicPr>
            <p:cNvPr id="263" name="Google Shape;263;g29030b22a4d_6_111"/>
            <p:cNvPicPr preferRelativeResize="0"/>
            <p:nvPr/>
          </p:nvPicPr>
          <p:blipFill>
            <a:blip r:embed="rId5">
              <a:alphaModFix/>
            </a:blip>
            <a:stretch>
              <a:fillRect/>
            </a:stretch>
          </p:blipFill>
          <p:spPr>
            <a:xfrm>
              <a:off x="9864562" y="237187"/>
              <a:ext cx="1091174" cy="614408"/>
            </a:xfrm>
            <a:prstGeom prst="rect">
              <a:avLst/>
            </a:prstGeom>
            <a:noFill/>
            <a:ln>
              <a:noFill/>
            </a:ln>
          </p:spPr>
        </p:pic>
        <p:pic>
          <p:nvPicPr>
            <p:cNvPr id="264" name="Google Shape;264;g29030b22a4d_6_111"/>
            <p:cNvPicPr preferRelativeResize="0"/>
            <p:nvPr/>
          </p:nvPicPr>
          <p:blipFill>
            <a:blip r:embed="rId6">
              <a:alphaModFix/>
            </a:blip>
            <a:stretch>
              <a:fillRect/>
            </a:stretch>
          </p:blipFill>
          <p:spPr>
            <a:xfrm>
              <a:off x="11049990" y="233830"/>
              <a:ext cx="659011" cy="659016"/>
            </a:xfrm>
            <a:prstGeom prst="rect">
              <a:avLst/>
            </a:prstGeom>
            <a:noFill/>
            <a:ln>
              <a:noFill/>
            </a:ln>
          </p:spPr>
        </p:pic>
        <p:pic>
          <p:nvPicPr>
            <p:cNvPr id="265" name="Google Shape;265;g29030b22a4d_6_111"/>
            <p:cNvPicPr preferRelativeResize="0"/>
            <p:nvPr/>
          </p:nvPicPr>
          <p:blipFill rotWithShape="1">
            <a:blip r:embed="rId3">
              <a:alphaModFix/>
            </a:blip>
            <a:srcRect t="25398" r="48974" b="25349"/>
            <a:stretch/>
          </p:blipFill>
          <p:spPr>
            <a:xfrm>
              <a:off x="7519636" y="191675"/>
              <a:ext cx="770074" cy="743323"/>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
          <p:cNvSpPr txBox="1">
            <a:spLocks noGrp="1"/>
          </p:cNvSpPr>
          <p:nvPr>
            <p:ph type="ctrTitle" idx="4294967295"/>
          </p:nvPr>
        </p:nvSpPr>
        <p:spPr>
          <a:xfrm>
            <a:off x="1151475" y="3013025"/>
            <a:ext cx="7804200" cy="1545300"/>
          </a:xfrm>
          <a:prstGeom prst="rect">
            <a:avLst/>
          </a:prstGeom>
          <a:noFill/>
          <a:ln>
            <a:noFill/>
          </a:ln>
        </p:spPr>
        <p:txBody>
          <a:bodyPr spcFirstLastPara="1" wrap="square" lIns="25400" tIns="25400" rIns="25400" bIns="25400" anchor="t" anchorCtr="0">
            <a:normAutofit/>
          </a:bodyPr>
          <a:lstStyle/>
          <a:p>
            <a:pPr marL="0" marR="0" lvl="0" indent="0" algn="l" rtl="0">
              <a:lnSpc>
                <a:spcPct val="70000"/>
              </a:lnSpc>
              <a:spcBef>
                <a:spcPts val="0"/>
              </a:spcBef>
              <a:spcAft>
                <a:spcPts val="0"/>
              </a:spcAft>
              <a:buClr>
                <a:srgbClr val="000000"/>
              </a:buClr>
              <a:buSzPts val="5800"/>
              <a:buFont typeface="Impact"/>
              <a:buNone/>
            </a:pPr>
            <a:r>
              <a:rPr lang="en-US" sz="5800">
                <a:solidFill>
                  <a:srgbClr val="4472C4"/>
                </a:solidFill>
              </a:rPr>
              <a:t>TREVOR NOAH ADVERT</a:t>
            </a:r>
            <a:br>
              <a:rPr lang="en-US" sz="5800">
                <a:solidFill>
                  <a:srgbClr val="4472C4"/>
                </a:solidFill>
              </a:rPr>
            </a:br>
            <a:r>
              <a:rPr lang="en-US" sz="5800">
                <a:solidFill>
                  <a:srgbClr val="4472C4"/>
                </a:solidFill>
              </a:rPr>
              <a:t>AMPLIFICATION</a:t>
            </a:r>
            <a:endParaRPr sz="5800">
              <a:solidFill>
                <a:srgbClr val="4472C4"/>
              </a:solidFill>
            </a:endParaRPr>
          </a:p>
        </p:txBody>
      </p:sp>
      <p:sp>
        <p:nvSpPr>
          <p:cNvPr id="272" name="Google Shape;272;p2"/>
          <p:cNvSpPr txBox="1">
            <a:spLocks noGrp="1"/>
          </p:cNvSpPr>
          <p:nvPr>
            <p:ph type="subTitle" idx="4294967295"/>
          </p:nvPr>
        </p:nvSpPr>
        <p:spPr>
          <a:xfrm>
            <a:off x="1151475" y="4144875"/>
            <a:ext cx="3735600" cy="585000"/>
          </a:xfrm>
          <a:prstGeom prst="rect">
            <a:avLst/>
          </a:prstGeom>
          <a:noFill/>
          <a:ln>
            <a:noFill/>
          </a:ln>
        </p:spPr>
        <p:txBody>
          <a:bodyPr spcFirstLastPara="1" wrap="square" lIns="25400" tIns="25400" rIns="25400" bIns="25400" anchor="t" anchorCtr="0">
            <a:normAutofit/>
          </a:bodyPr>
          <a:lstStyle/>
          <a:p>
            <a:pPr marL="0" marR="0" lvl="0" indent="0" algn="l" rtl="0">
              <a:lnSpc>
                <a:spcPct val="100000"/>
              </a:lnSpc>
              <a:spcBef>
                <a:spcPts val="0"/>
              </a:spcBef>
              <a:spcAft>
                <a:spcPts val="0"/>
              </a:spcAft>
              <a:buClr>
                <a:srgbClr val="000000"/>
              </a:buClr>
              <a:buSzPts val="1800"/>
              <a:buFont typeface="Helvetica Neue"/>
              <a:buNone/>
            </a:pPr>
            <a:r>
              <a:rPr lang="en-US" sz="2600" b="1">
                <a:solidFill>
                  <a:srgbClr val="E83338"/>
                </a:solidFill>
              </a:rPr>
              <a:t>PR PRESENTATION</a:t>
            </a:r>
            <a:endParaRPr sz="3600">
              <a:solidFill>
                <a:srgbClr val="E8333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9030b22a4d_9_66"/>
          <p:cNvSpPr txBox="1">
            <a:spLocks noGrp="1"/>
          </p:cNvSpPr>
          <p:nvPr>
            <p:ph type="subTitle" idx="4294967295"/>
          </p:nvPr>
        </p:nvSpPr>
        <p:spPr>
          <a:xfrm>
            <a:off x="776375" y="3347725"/>
            <a:ext cx="4793700" cy="1203900"/>
          </a:xfrm>
          <a:prstGeom prst="rect">
            <a:avLst/>
          </a:prstGeom>
          <a:noFill/>
          <a:ln>
            <a:noFill/>
          </a:ln>
        </p:spPr>
        <p:txBody>
          <a:bodyPr spcFirstLastPara="1" wrap="square" lIns="25400" tIns="25400" rIns="25400" bIns="25400" anchor="ctr" anchorCtr="0">
            <a:normAutofit lnSpcReduction="10000"/>
          </a:bodyPr>
          <a:lstStyle/>
          <a:p>
            <a:pPr marL="0" marR="0" lvl="1" indent="152400" algn="l" rtl="0">
              <a:lnSpc>
                <a:spcPct val="100000"/>
              </a:lnSpc>
              <a:spcBef>
                <a:spcPts val="0"/>
              </a:spcBef>
              <a:spcAft>
                <a:spcPts val="0"/>
              </a:spcAft>
              <a:buClr>
                <a:srgbClr val="000000"/>
              </a:buClr>
              <a:buSzPts val="1900"/>
              <a:buFont typeface="Helvetica Neue"/>
              <a:buNone/>
            </a:pPr>
            <a:r>
              <a:rPr lang="en-US" sz="1900" b="1" i="0" u="none" strike="noStrike" cap="none">
                <a:solidFill>
                  <a:srgbClr val="001950"/>
                </a:solidFill>
              </a:rPr>
              <a:t>Unpacking the chapters of Expression </a:t>
            </a:r>
            <a:endParaRPr b="1">
              <a:solidFill>
                <a:srgbClr val="001950"/>
              </a:solidFill>
            </a:endParaRPr>
          </a:p>
          <a:p>
            <a:pPr marL="0" marR="0" lvl="1" indent="152400" algn="l" rtl="0">
              <a:lnSpc>
                <a:spcPct val="100000"/>
              </a:lnSpc>
              <a:spcBef>
                <a:spcPts val="0"/>
              </a:spcBef>
              <a:spcAft>
                <a:spcPts val="0"/>
              </a:spcAft>
              <a:buClr>
                <a:srgbClr val="000000"/>
              </a:buClr>
              <a:buSzPts val="1900"/>
              <a:buFont typeface="Helvetica Neue"/>
              <a:buNone/>
            </a:pPr>
            <a:r>
              <a:rPr lang="en-US" sz="1900" b="1" i="0" u="none" strike="noStrike" cap="none">
                <a:solidFill>
                  <a:srgbClr val="001950"/>
                </a:solidFill>
              </a:rPr>
              <a:t>Defining the moments of Expression </a:t>
            </a:r>
            <a:endParaRPr b="1">
              <a:solidFill>
                <a:srgbClr val="001950"/>
              </a:solidFill>
            </a:endParaRPr>
          </a:p>
          <a:p>
            <a:pPr marL="0" marR="0" lvl="1" indent="152400" algn="l" rtl="0">
              <a:lnSpc>
                <a:spcPct val="100000"/>
              </a:lnSpc>
              <a:spcBef>
                <a:spcPts val="0"/>
              </a:spcBef>
              <a:spcAft>
                <a:spcPts val="0"/>
              </a:spcAft>
              <a:buClr>
                <a:srgbClr val="000000"/>
              </a:buClr>
              <a:buSzPts val="1900"/>
              <a:buFont typeface="Helvetica Neue"/>
              <a:buNone/>
            </a:pPr>
            <a:r>
              <a:rPr lang="en-US" sz="1900" b="1" i="0" u="none" strike="noStrike" cap="none">
                <a:solidFill>
                  <a:srgbClr val="001950"/>
                </a:solidFill>
              </a:rPr>
              <a:t>Role out Plan </a:t>
            </a:r>
            <a:endParaRPr b="1">
              <a:solidFill>
                <a:srgbClr val="001950"/>
              </a:solidFill>
            </a:endParaRPr>
          </a:p>
          <a:p>
            <a:pPr marL="0" marR="0" lvl="1" indent="152400" algn="l" rtl="0">
              <a:lnSpc>
                <a:spcPct val="100000"/>
              </a:lnSpc>
              <a:spcBef>
                <a:spcPts val="0"/>
              </a:spcBef>
              <a:spcAft>
                <a:spcPts val="0"/>
              </a:spcAft>
              <a:buClr>
                <a:srgbClr val="000000"/>
              </a:buClr>
              <a:buSzPts val="1900"/>
              <a:buFont typeface="Helvetica Neue"/>
              <a:buNone/>
            </a:pPr>
            <a:r>
              <a:rPr lang="en-US" sz="1900" b="1" i="0" u="none" strike="noStrike" cap="none">
                <a:solidFill>
                  <a:srgbClr val="001950"/>
                </a:solidFill>
              </a:rPr>
              <a:t>Budget </a:t>
            </a:r>
            <a:endParaRPr b="1">
              <a:solidFill>
                <a:srgbClr val="001950"/>
              </a:solidFill>
            </a:endParaRPr>
          </a:p>
        </p:txBody>
      </p:sp>
      <p:sp>
        <p:nvSpPr>
          <p:cNvPr id="278" name="Google Shape;278;g29030b22a4d_9_66"/>
          <p:cNvSpPr txBox="1">
            <a:spLocks noGrp="1"/>
          </p:cNvSpPr>
          <p:nvPr>
            <p:ph type="ctrTitle" idx="4294967295"/>
          </p:nvPr>
        </p:nvSpPr>
        <p:spPr>
          <a:xfrm>
            <a:off x="776375" y="2772625"/>
            <a:ext cx="7804200" cy="889500"/>
          </a:xfrm>
          <a:prstGeom prst="rect">
            <a:avLst/>
          </a:prstGeom>
          <a:noFill/>
          <a:ln>
            <a:noFill/>
          </a:ln>
        </p:spPr>
        <p:txBody>
          <a:bodyPr spcFirstLastPara="1" wrap="square" lIns="25400" tIns="25400" rIns="25400" bIns="25400" anchor="t" anchorCtr="0">
            <a:noAutofit/>
          </a:bodyPr>
          <a:lstStyle/>
          <a:p>
            <a:pPr marL="0" marR="0" lvl="0" indent="0" algn="l" rtl="0">
              <a:lnSpc>
                <a:spcPct val="70000"/>
              </a:lnSpc>
              <a:spcBef>
                <a:spcPts val="0"/>
              </a:spcBef>
              <a:spcAft>
                <a:spcPts val="0"/>
              </a:spcAft>
              <a:buClr>
                <a:srgbClr val="000000"/>
              </a:buClr>
              <a:buSzPts val="5800"/>
              <a:buFont typeface="Impact"/>
              <a:buNone/>
            </a:pPr>
            <a:r>
              <a:rPr lang="en-US" sz="5800">
                <a:solidFill>
                  <a:srgbClr val="4472C4"/>
                </a:solidFill>
              </a:rPr>
              <a:t>TO DO LIST</a:t>
            </a:r>
            <a:endParaRPr sz="5800">
              <a:solidFill>
                <a:srgbClr val="4472C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9030b22a4d_9_71"/>
          <p:cNvSpPr txBox="1"/>
          <p:nvPr/>
        </p:nvSpPr>
        <p:spPr>
          <a:xfrm>
            <a:off x="384599" y="268883"/>
            <a:ext cx="5757900" cy="543900"/>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DD052B"/>
              </a:buClr>
              <a:buSzPts val="3000"/>
              <a:buFont typeface="Helvetica Neue"/>
              <a:buNone/>
            </a:pPr>
            <a:r>
              <a:rPr lang="en-US" sz="3200" b="1" i="0" u="none" strike="noStrike" cap="none">
                <a:solidFill>
                  <a:srgbClr val="0561B4"/>
                </a:solidFill>
                <a:latin typeface="Calibri"/>
                <a:ea typeface="Calibri"/>
                <a:cs typeface="Calibri"/>
                <a:sym typeface="Calibri"/>
              </a:rPr>
              <a:t>AMPLIFICATION OBJECTIVES </a:t>
            </a:r>
            <a:endParaRPr sz="900">
              <a:solidFill>
                <a:srgbClr val="0561B4"/>
              </a:solidFill>
              <a:latin typeface="Calibri"/>
              <a:ea typeface="Calibri"/>
              <a:cs typeface="Calibri"/>
              <a:sym typeface="Calibri"/>
            </a:endParaRPr>
          </a:p>
        </p:txBody>
      </p:sp>
      <p:grpSp>
        <p:nvGrpSpPr>
          <p:cNvPr id="284" name="Google Shape;284;g29030b22a4d_9_71"/>
          <p:cNvGrpSpPr/>
          <p:nvPr/>
        </p:nvGrpSpPr>
        <p:grpSpPr>
          <a:xfrm>
            <a:off x="3298376" y="1158310"/>
            <a:ext cx="5258886" cy="4830045"/>
            <a:chOff x="-1" y="-1"/>
            <a:chExt cx="10517771" cy="9660089"/>
          </a:xfrm>
        </p:grpSpPr>
        <p:sp>
          <p:nvSpPr>
            <p:cNvPr id="285" name="Google Shape;285;g29030b22a4d_9_71"/>
            <p:cNvSpPr/>
            <p:nvPr/>
          </p:nvSpPr>
          <p:spPr>
            <a:xfrm>
              <a:off x="2029487" y="-1"/>
              <a:ext cx="6541800" cy="6541800"/>
            </a:xfrm>
            <a:prstGeom prst="ellipse">
              <a:avLst/>
            </a:prstGeom>
            <a:solidFill>
              <a:srgbClr val="E11B22">
                <a:alpha val="84710"/>
              </a:srgbClr>
            </a:solidFill>
            <a:ln>
              <a:noFill/>
            </a:ln>
          </p:spPr>
          <p:txBody>
            <a:bodyPr spcFirstLastPara="1" wrap="square" lIns="34300" tIns="34300" rIns="34300" bIns="34300" anchor="ctr" anchorCtr="0">
              <a:noAutofit/>
            </a:bodyPr>
            <a:lstStyle/>
            <a:p>
              <a:pPr marL="0" marR="0" lvl="0" indent="0" algn="ctr" rtl="0">
                <a:lnSpc>
                  <a:spcPct val="114000"/>
                </a:lnSpc>
                <a:spcBef>
                  <a:spcPts val="0"/>
                </a:spcBef>
                <a:spcAft>
                  <a:spcPts val="0"/>
                </a:spcAft>
                <a:buClr>
                  <a:srgbClr val="FFFFFF"/>
                </a:buClr>
                <a:buSzPts val="2400"/>
                <a:buFont typeface="Arial"/>
                <a:buNone/>
              </a:pPr>
              <a:endParaRPr sz="2400" b="0" i="0" u="none" strike="noStrike" cap="none">
                <a:solidFill>
                  <a:srgbClr val="000000"/>
                </a:solidFill>
                <a:latin typeface="Helvetica Neue"/>
                <a:ea typeface="Helvetica Neue"/>
                <a:cs typeface="Helvetica Neue"/>
                <a:sym typeface="Helvetica Neue"/>
              </a:endParaRPr>
            </a:p>
          </p:txBody>
        </p:sp>
        <p:sp>
          <p:nvSpPr>
            <p:cNvPr id="286" name="Google Shape;286;g29030b22a4d_9_71"/>
            <p:cNvSpPr/>
            <p:nvPr/>
          </p:nvSpPr>
          <p:spPr>
            <a:xfrm>
              <a:off x="-1" y="3118288"/>
              <a:ext cx="6541800" cy="6541800"/>
            </a:xfrm>
            <a:prstGeom prst="ellipse">
              <a:avLst/>
            </a:prstGeom>
            <a:solidFill>
              <a:srgbClr val="4472C4">
                <a:alpha val="84710"/>
              </a:srgbClr>
            </a:solidFill>
            <a:ln>
              <a:noFill/>
            </a:ln>
          </p:spPr>
          <p:txBody>
            <a:bodyPr spcFirstLastPara="1" wrap="square" lIns="34300" tIns="34300" rIns="34300" bIns="34300" anchor="ctr" anchorCtr="0">
              <a:noAutofit/>
            </a:bodyPr>
            <a:lstStyle/>
            <a:p>
              <a:pPr marL="0" marR="0" lvl="0" indent="0" algn="ctr" rtl="0">
                <a:lnSpc>
                  <a:spcPct val="114000"/>
                </a:lnSpc>
                <a:spcBef>
                  <a:spcPts val="0"/>
                </a:spcBef>
                <a:spcAft>
                  <a:spcPts val="0"/>
                </a:spcAft>
                <a:buClr>
                  <a:srgbClr val="FFFFFF"/>
                </a:buClr>
                <a:buSzPts val="2400"/>
                <a:buFont typeface="Arial"/>
                <a:buNone/>
              </a:pPr>
              <a:endParaRPr sz="2400" b="0" i="0" u="none" strike="noStrike" cap="none">
                <a:solidFill>
                  <a:srgbClr val="000000"/>
                </a:solidFill>
                <a:latin typeface="Helvetica Neue"/>
                <a:ea typeface="Helvetica Neue"/>
                <a:cs typeface="Helvetica Neue"/>
                <a:sym typeface="Helvetica Neue"/>
              </a:endParaRPr>
            </a:p>
          </p:txBody>
        </p:sp>
        <p:sp>
          <p:nvSpPr>
            <p:cNvPr id="287" name="Google Shape;287;g29030b22a4d_9_71"/>
            <p:cNvSpPr/>
            <p:nvPr/>
          </p:nvSpPr>
          <p:spPr>
            <a:xfrm>
              <a:off x="3975970" y="3118288"/>
              <a:ext cx="6541800" cy="6541800"/>
            </a:xfrm>
            <a:prstGeom prst="ellipse">
              <a:avLst/>
            </a:prstGeom>
            <a:solidFill>
              <a:srgbClr val="003366">
                <a:alpha val="84710"/>
              </a:srgbClr>
            </a:solidFill>
            <a:ln>
              <a:noFill/>
            </a:ln>
          </p:spPr>
          <p:txBody>
            <a:bodyPr spcFirstLastPara="1" wrap="square" lIns="34300" tIns="34300" rIns="34300" bIns="34300" anchor="ctr" anchorCtr="0">
              <a:noAutofit/>
            </a:bodyPr>
            <a:lstStyle/>
            <a:p>
              <a:pPr marL="0" marR="0" lvl="0" indent="0" algn="ctr" rtl="0">
                <a:lnSpc>
                  <a:spcPct val="114000"/>
                </a:lnSpc>
                <a:spcBef>
                  <a:spcPts val="0"/>
                </a:spcBef>
                <a:spcAft>
                  <a:spcPts val="0"/>
                </a:spcAft>
                <a:buClr>
                  <a:srgbClr val="FFFFFF"/>
                </a:buClr>
                <a:buSzPts val="2400"/>
                <a:buFont typeface="Arial"/>
                <a:buNone/>
              </a:pPr>
              <a:endParaRPr sz="2400" b="0" i="0" u="none" strike="noStrike" cap="none">
                <a:solidFill>
                  <a:srgbClr val="000000"/>
                </a:solidFill>
                <a:latin typeface="Helvetica Neue"/>
                <a:ea typeface="Helvetica Neue"/>
                <a:cs typeface="Helvetica Neue"/>
                <a:sym typeface="Helvetica Neue"/>
              </a:endParaRPr>
            </a:p>
          </p:txBody>
        </p:sp>
        <p:sp>
          <p:nvSpPr>
            <p:cNvPr id="288" name="Google Shape;288;g29030b22a4d_9_71"/>
            <p:cNvSpPr/>
            <p:nvPr/>
          </p:nvSpPr>
          <p:spPr>
            <a:xfrm>
              <a:off x="2029487" y="3118290"/>
              <a:ext cx="3229308" cy="3144744"/>
            </a:xfrm>
            <a:custGeom>
              <a:avLst/>
              <a:gdLst/>
              <a:ahLst/>
              <a:cxnLst/>
              <a:rect l="l" t="t" r="r" b="b"/>
              <a:pathLst>
                <a:path w="21600" h="21600" extrusionOk="0">
                  <a:moveTo>
                    <a:pt x="8303" y="0"/>
                  </a:moveTo>
                  <a:cubicBezTo>
                    <a:pt x="13259" y="0"/>
                    <a:pt x="17830" y="1692"/>
                    <a:pt x="21498" y="4544"/>
                  </a:cubicBezTo>
                  <a:lnTo>
                    <a:pt x="21600" y="4632"/>
                  </a:lnTo>
                  <a:lnTo>
                    <a:pt x="20187" y="5836"/>
                  </a:lnTo>
                  <a:cubicBezTo>
                    <a:pt x="16302" y="9462"/>
                    <a:pt x="13693" y="14505"/>
                    <a:pt x="13132" y="20169"/>
                  </a:cubicBezTo>
                  <a:lnTo>
                    <a:pt x="13062" y="21600"/>
                  </a:lnTo>
                  <a:lnTo>
                    <a:pt x="11449" y="20802"/>
                  </a:lnTo>
                  <a:cubicBezTo>
                    <a:pt x="4630" y="16998"/>
                    <a:pt x="0" y="9578"/>
                    <a:pt x="0" y="1048"/>
                  </a:cubicBezTo>
                  <a:lnTo>
                    <a:pt x="31" y="1674"/>
                  </a:lnTo>
                  <a:lnTo>
                    <a:pt x="1797" y="1010"/>
                  </a:lnTo>
                  <a:cubicBezTo>
                    <a:pt x="3852" y="354"/>
                    <a:pt x="6037" y="0"/>
                    <a:pt x="8303" y="0"/>
                  </a:cubicBezTo>
                  <a:close/>
                </a:path>
              </a:pathLst>
            </a:custGeom>
            <a:solidFill>
              <a:srgbClr val="E11B22"/>
            </a:solidFill>
            <a:ln>
              <a:noFill/>
            </a:ln>
          </p:spPr>
          <p:txBody>
            <a:bodyPr spcFirstLastPara="1" wrap="square" lIns="34300" tIns="34300" rIns="34300" bIns="34300" anchor="ctr" anchorCtr="0">
              <a:noAutofit/>
            </a:bodyPr>
            <a:lstStyle/>
            <a:p>
              <a:pPr marL="0" marR="0" lvl="0" indent="0" algn="ctr" rtl="0">
                <a:lnSpc>
                  <a:spcPct val="114000"/>
                </a:lnSpc>
                <a:spcBef>
                  <a:spcPts val="0"/>
                </a:spcBef>
                <a:spcAft>
                  <a:spcPts val="0"/>
                </a:spcAft>
                <a:buClr>
                  <a:srgbClr val="FFFFFF"/>
                </a:buClr>
                <a:buSzPts val="2400"/>
                <a:buFont typeface="Arial"/>
                <a:buNone/>
              </a:pPr>
              <a:endParaRPr sz="2400" b="0" i="0" u="none" strike="noStrike" cap="none">
                <a:solidFill>
                  <a:srgbClr val="000000"/>
                </a:solidFill>
                <a:latin typeface="Helvetica Neue"/>
                <a:ea typeface="Helvetica Neue"/>
                <a:cs typeface="Helvetica Neue"/>
                <a:sym typeface="Helvetica Neue"/>
              </a:endParaRPr>
            </a:p>
          </p:txBody>
        </p:sp>
        <p:sp>
          <p:nvSpPr>
            <p:cNvPr id="289" name="Google Shape;289;g29030b22a4d_9_71"/>
            <p:cNvSpPr/>
            <p:nvPr/>
          </p:nvSpPr>
          <p:spPr>
            <a:xfrm>
              <a:off x="5258819" y="3118290"/>
              <a:ext cx="3312360" cy="3179682"/>
            </a:xfrm>
            <a:custGeom>
              <a:avLst/>
              <a:gdLst/>
              <a:ahLst/>
              <a:cxnLst/>
              <a:rect l="l" t="t" r="r" b="b"/>
              <a:pathLst>
                <a:path w="21600" h="21600" extrusionOk="0">
                  <a:moveTo>
                    <a:pt x="12964" y="0"/>
                  </a:moveTo>
                  <a:cubicBezTo>
                    <a:pt x="15909" y="0"/>
                    <a:pt x="18714" y="622"/>
                    <a:pt x="21266" y="1746"/>
                  </a:cubicBezTo>
                  <a:lnTo>
                    <a:pt x="21558" y="1893"/>
                  </a:lnTo>
                  <a:lnTo>
                    <a:pt x="21600" y="1036"/>
                  </a:lnTo>
                  <a:cubicBezTo>
                    <a:pt x="21600" y="10240"/>
                    <a:pt x="16228" y="18136"/>
                    <a:pt x="8573" y="21509"/>
                  </a:cubicBezTo>
                  <a:lnTo>
                    <a:pt x="8336" y="21600"/>
                  </a:lnTo>
                  <a:lnTo>
                    <a:pt x="8255" y="19947"/>
                  </a:lnTo>
                  <a:cubicBezTo>
                    <a:pt x="7709" y="14345"/>
                    <a:pt x="5165" y="9359"/>
                    <a:pt x="1378" y="5772"/>
                  </a:cubicBezTo>
                  <a:lnTo>
                    <a:pt x="0" y="4581"/>
                  </a:lnTo>
                  <a:lnTo>
                    <a:pt x="100" y="4494"/>
                  </a:lnTo>
                  <a:cubicBezTo>
                    <a:pt x="3676" y="1674"/>
                    <a:pt x="8132" y="0"/>
                    <a:pt x="12964" y="0"/>
                  </a:cubicBezTo>
                  <a:close/>
                </a:path>
              </a:pathLst>
            </a:custGeom>
            <a:solidFill>
              <a:srgbClr val="003366"/>
            </a:solidFill>
            <a:ln>
              <a:noFill/>
            </a:ln>
          </p:spPr>
          <p:txBody>
            <a:bodyPr spcFirstLastPara="1" wrap="square" lIns="34300" tIns="34300" rIns="34300" bIns="34300" anchor="ctr" anchorCtr="0">
              <a:noAutofit/>
            </a:bodyPr>
            <a:lstStyle/>
            <a:p>
              <a:pPr marL="0" marR="0" lvl="0" indent="0" algn="ctr" rtl="0">
                <a:lnSpc>
                  <a:spcPct val="114000"/>
                </a:lnSpc>
                <a:spcBef>
                  <a:spcPts val="0"/>
                </a:spcBef>
                <a:spcAft>
                  <a:spcPts val="0"/>
                </a:spcAft>
                <a:buClr>
                  <a:srgbClr val="FFFFFF"/>
                </a:buClr>
                <a:buSzPts val="2400"/>
                <a:buFont typeface="Arial"/>
                <a:buNone/>
              </a:pPr>
              <a:endParaRPr sz="2400" b="0" i="0" u="none" strike="noStrike" cap="none">
                <a:solidFill>
                  <a:srgbClr val="000000"/>
                </a:solidFill>
                <a:latin typeface="Helvetica Neue"/>
                <a:ea typeface="Helvetica Neue"/>
                <a:cs typeface="Helvetica Neue"/>
                <a:sym typeface="Helvetica Neue"/>
              </a:endParaRPr>
            </a:p>
          </p:txBody>
        </p:sp>
        <p:sp>
          <p:nvSpPr>
            <p:cNvPr id="290" name="Google Shape;290;g29030b22a4d_9_71"/>
            <p:cNvSpPr/>
            <p:nvPr/>
          </p:nvSpPr>
          <p:spPr>
            <a:xfrm>
              <a:off x="3975971" y="6263037"/>
              <a:ext cx="2565702" cy="2719224"/>
            </a:xfrm>
            <a:custGeom>
              <a:avLst/>
              <a:gdLst/>
              <a:ahLst/>
              <a:cxnLst/>
              <a:rect l="l" t="t" r="r" b="b"/>
              <a:pathLst>
                <a:path w="21600" h="21600" extrusionOk="0">
                  <a:moveTo>
                    <a:pt x="54" y="0"/>
                  </a:moveTo>
                  <a:lnTo>
                    <a:pt x="431" y="172"/>
                  </a:lnTo>
                  <a:lnTo>
                    <a:pt x="731" y="275"/>
                  </a:lnTo>
                  <a:lnTo>
                    <a:pt x="1052" y="411"/>
                  </a:lnTo>
                  <a:lnTo>
                    <a:pt x="2141" y="762"/>
                  </a:lnTo>
                  <a:lnTo>
                    <a:pt x="2961" y="1045"/>
                  </a:lnTo>
                  <a:lnTo>
                    <a:pt x="3196" y="1102"/>
                  </a:lnTo>
                  <a:lnTo>
                    <a:pt x="3448" y="1183"/>
                  </a:lnTo>
                  <a:lnTo>
                    <a:pt x="4734" y="1475"/>
                  </a:lnTo>
                  <a:lnTo>
                    <a:pt x="5600" y="1685"/>
                  </a:lnTo>
                  <a:lnTo>
                    <a:pt x="5763" y="1709"/>
                  </a:lnTo>
                  <a:lnTo>
                    <a:pt x="5937" y="1748"/>
                  </a:lnTo>
                  <a:lnTo>
                    <a:pt x="7527" y="1963"/>
                  </a:lnTo>
                  <a:lnTo>
                    <a:pt x="8334" y="2079"/>
                  </a:lnTo>
                  <a:lnTo>
                    <a:pt x="8418" y="2083"/>
                  </a:lnTo>
                  <a:lnTo>
                    <a:pt x="8508" y="2095"/>
                  </a:lnTo>
                  <a:lnTo>
                    <a:pt x="11144" y="2213"/>
                  </a:lnTo>
                  <a:lnTo>
                    <a:pt x="11149" y="2213"/>
                  </a:lnTo>
                  <a:lnTo>
                    <a:pt x="11151" y="2213"/>
                  </a:lnTo>
                  <a:lnTo>
                    <a:pt x="13268" y="2138"/>
                  </a:lnTo>
                  <a:lnTo>
                    <a:pt x="13567" y="2105"/>
                  </a:lnTo>
                  <a:lnTo>
                    <a:pt x="13791" y="2095"/>
                  </a:lnTo>
                  <a:lnTo>
                    <a:pt x="14312" y="2025"/>
                  </a:lnTo>
                  <a:lnTo>
                    <a:pt x="15343" y="1914"/>
                  </a:lnTo>
                  <a:lnTo>
                    <a:pt x="15955" y="1803"/>
                  </a:lnTo>
                  <a:lnTo>
                    <a:pt x="16362" y="1748"/>
                  </a:lnTo>
                  <a:lnTo>
                    <a:pt x="16765" y="1657"/>
                  </a:lnTo>
                  <a:lnTo>
                    <a:pt x="17368" y="1548"/>
                  </a:lnTo>
                  <a:lnTo>
                    <a:pt x="18357" y="1296"/>
                  </a:lnTo>
                  <a:lnTo>
                    <a:pt x="18851" y="1183"/>
                  </a:lnTo>
                  <a:lnTo>
                    <a:pt x="19059" y="1116"/>
                  </a:lnTo>
                  <a:lnTo>
                    <a:pt x="19338" y="1045"/>
                  </a:lnTo>
                  <a:lnTo>
                    <a:pt x="20156" y="763"/>
                  </a:lnTo>
                  <a:lnTo>
                    <a:pt x="21246" y="411"/>
                  </a:lnTo>
                  <a:lnTo>
                    <a:pt x="21561" y="278"/>
                  </a:lnTo>
                  <a:lnTo>
                    <a:pt x="21600" y="1002"/>
                  </a:lnTo>
                  <a:cubicBezTo>
                    <a:pt x="21600" y="9073"/>
                    <a:pt x="17699" y="16285"/>
                    <a:pt x="11579" y="21050"/>
                  </a:cubicBezTo>
                  <a:lnTo>
                    <a:pt x="10800" y="21600"/>
                  </a:lnTo>
                  <a:lnTo>
                    <a:pt x="10021" y="21050"/>
                  </a:lnTo>
                  <a:cubicBezTo>
                    <a:pt x="3901" y="16285"/>
                    <a:pt x="0" y="9073"/>
                    <a:pt x="0" y="1002"/>
                  </a:cubicBezTo>
                  <a:lnTo>
                    <a:pt x="54" y="0"/>
                  </a:lnTo>
                  <a:close/>
                </a:path>
              </a:pathLst>
            </a:custGeom>
            <a:solidFill>
              <a:srgbClr val="4472C4"/>
            </a:solidFill>
            <a:ln>
              <a:noFill/>
            </a:ln>
          </p:spPr>
          <p:txBody>
            <a:bodyPr spcFirstLastPara="1" wrap="square" lIns="34300" tIns="34300" rIns="34300" bIns="34300" anchor="ctr" anchorCtr="0">
              <a:noAutofit/>
            </a:bodyPr>
            <a:lstStyle/>
            <a:p>
              <a:pPr marL="0" marR="0" lvl="0" indent="0" algn="ctr" rtl="0">
                <a:lnSpc>
                  <a:spcPct val="114000"/>
                </a:lnSpc>
                <a:spcBef>
                  <a:spcPts val="0"/>
                </a:spcBef>
                <a:spcAft>
                  <a:spcPts val="0"/>
                </a:spcAft>
                <a:buClr>
                  <a:srgbClr val="FFFFFF"/>
                </a:buClr>
                <a:buSzPts val="2400"/>
                <a:buFont typeface="Arial"/>
                <a:buNone/>
              </a:pPr>
              <a:endParaRPr sz="2400" b="0" i="0" u="none" strike="noStrike" cap="none">
                <a:solidFill>
                  <a:srgbClr val="000000"/>
                </a:solidFill>
                <a:latin typeface="Helvetica Neue"/>
                <a:ea typeface="Helvetica Neue"/>
                <a:cs typeface="Helvetica Neue"/>
                <a:sym typeface="Helvetica Neue"/>
              </a:endParaRPr>
            </a:p>
          </p:txBody>
        </p:sp>
        <p:sp>
          <p:nvSpPr>
            <p:cNvPr id="291" name="Google Shape;291;g29030b22a4d_9_71"/>
            <p:cNvSpPr/>
            <p:nvPr/>
          </p:nvSpPr>
          <p:spPr>
            <a:xfrm>
              <a:off x="3982338" y="3795969"/>
              <a:ext cx="2554740" cy="2745684"/>
            </a:xfrm>
            <a:custGeom>
              <a:avLst/>
              <a:gdLst/>
              <a:ahLst/>
              <a:cxnLst/>
              <a:rect l="l" t="t" r="r" b="b"/>
              <a:pathLst>
                <a:path w="21600" h="21600" extrusionOk="0">
                  <a:moveTo>
                    <a:pt x="10793" y="0"/>
                  </a:moveTo>
                  <a:lnTo>
                    <a:pt x="11575" y="545"/>
                  </a:lnTo>
                  <a:cubicBezTo>
                    <a:pt x="17038" y="4740"/>
                    <a:pt x="20741" y="10849"/>
                    <a:pt x="21496" y="17769"/>
                  </a:cubicBezTo>
                  <a:lnTo>
                    <a:pt x="21600" y="19683"/>
                  </a:lnTo>
                  <a:lnTo>
                    <a:pt x="19367" y="20443"/>
                  </a:lnTo>
                  <a:cubicBezTo>
                    <a:pt x="16769" y="21195"/>
                    <a:pt x="14007" y="21600"/>
                    <a:pt x="11143" y="21600"/>
                  </a:cubicBezTo>
                  <a:cubicBezTo>
                    <a:pt x="7325" y="21600"/>
                    <a:pt x="3688" y="20880"/>
                    <a:pt x="379" y="19578"/>
                  </a:cubicBezTo>
                  <a:lnTo>
                    <a:pt x="0" y="19408"/>
                  </a:lnTo>
                  <a:lnTo>
                    <a:pt x="89" y="17769"/>
                  </a:lnTo>
                  <a:cubicBezTo>
                    <a:pt x="844" y="10849"/>
                    <a:pt x="4547" y="4740"/>
                    <a:pt x="10010" y="545"/>
                  </a:cubicBezTo>
                  <a:lnTo>
                    <a:pt x="10793" y="0"/>
                  </a:lnTo>
                  <a:close/>
                </a:path>
              </a:pathLst>
            </a:custGeom>
            <a:solidFill>
              <a:srgbClr val="FFFFFF"/>
            </a:solidFill>
            <a:ln w="9525" cap="flat" cmpd="sng">
              <a:solidFill>
                <a:srgbClr val="FFFFFF"/>
              </a:solidFill>
              <a:prstDash val="solid"/>
              <a:miter lim="800000"/>
              <a:headEnd type="none" w="sm" len="sm"/>
              <a:tailEnd type="none" w="sm" len="sm"/>
            </a:ln>
          </p:spPr>
          <p:txBody>
            <a:bodyPr spcFirstLastPara="1" wrap="square" lIns="34300" tIns="34300" rIns="34300" bIns="34300" anchor="ctr" anchorCtr="0">
              <a:noAutofit/>
            </a:bodyPr>
            <a:lstStyle/>
            <a:p>
              <a:pPr marL="0" marR="0" lvl="0" indent="0" algn="ctr" rtl="0">
                <a:lnSpc>
                  <a:spcPct val="114000"/>
                </a:lnSpc>
                <a:spcBef>
                  <a:spcPts val="0"/>
                </a:spcBef>
                <a:spcAft>
                  <a:spcPts val="0"/>
                </a:spcAft>
                <a:buClr>
                  <a:srgbClr val="FFFFFF"/>
                </a:buClr>
                <a:buSzPts val="2400"/>
                <a:buFont typeface="Arial"/>
                <a:buNone/>
              </a:pPr>
              <a:endParaRPr sz="2400" b="0" i="0" u="none" strike="noStrike" cap="none">
                <a:solidFill>
                  <a:srgbClr val="000000"/>
                </a:solidFill>
                <a:latin typeface="Helvetica Neue"/>
                <a:ea typeface="Helvetica Neue"/>
                <a:cs typeface="Helvetica Neue"/>
                <a:sym typeface="Helvetica Neue"/>
              </a:endParaRPr>
            </a:p>
          </p:txBody>
        </p:sp>
      </p:grpSp>
      <p:sp>
        <p:nvSpPr>
          <p:cNvPr id="292" name="Google Shape;292;g29030b22a4d_9_71"/>
          <p:cNvSpPr txBox="1"/>
          <p:nvPr/>
        </p:nvSpPr>
        <p:spPr>
          <a:xfrm>
            <a:off x="6575328" y="4483550"/>
            <a:ext cx="1934100" cy="392400"/>
          </a:xfrm>
          <a:prstGeom prst="rect">
            <a:avLst/>
          </a:prstGeom>
          <a:noFill/>
          <a:ln>
            <a:noFill/>
          </a:ln>
        </p:spPr>
        <p:txBody>
          <a:bodyPr spcFirstLastPara="1" wrap="square" lIns="34300" tIns="34300" rIns="34300" bIns="343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2100" b="1" i="0" u="none" strike="noStrike" cap="none">
                <a:solidFill>
                  <a:srgbClr val="FFFFFF"/>
                </a:solidFill>
                <a:latin typeface="Calibri"/>
                <a:ea typeface="Calibri"/>
                <a:cs typeface="Calibri"/>
                <a:sym typeface="Calibri"/>
              </a:rPr>
              <a:t>Be meaningful</a:t>
            </a:r>
            <a:endParaRPr sz="1200">
              <a:solidFill>
                <a:srgbClr val="FFFFFF"/>
              </a:solidFill>
              <a:latin typeface="Calibri"/>
              <a:ea typeface="Calibri"/>
              <a:cs typeface="Calibri"/>
              <a:sym typeface="Calibri"/>
            </a:endParaRPr>
          </a:p>
        </p:txBody>
      </p:sp>
      <p:sp>
        <p:nvSpPr>
          <p:cNvPr id="293" name="Google Shape;293;g29030b22a4d_9_71"/>
          <p:cNvSpPr txBox="1"/>
          <p:nvPr/>
        </p:nvSpPr>
        <p:spPr>
          <a:xfrm>
            <a:off x="5228031" y="1989903"/>
            <a:ext cx="1513200" cy="392400"/>
          </a:xfrm>
          <a:prstGeom prst="rect">
            <a:avLst/>
          </a:prstGeom>
          <a:noFill/>
          <a:ln>
            <a:noFill/>
          </a:ln>
        </p:spPr>
        <p:txBody>
          <a:bodyPr spcFirstLastPara="1" wrap="square" lIns="34300" tIns="34300" rIns="34300" bIns="343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2100" b="1" i="0" u="none" strike="noStrike" cap="none">
                <a:solidFill>
                  <a:srgbClr val="FFFFFF"/>
                </a:solidFill>
                <a:latin typeface="Calibri"/>
                <a:ea typeface="Calibri"/>
                <a:cs typeface="Calibri"/>
                <a:sym typeface="Calibri"/>
              </a:rPr>
              <a:t>Be Seen  </a:t>
            </a:r>
            <a:endParaRPr sz="1200">
              <a:solidFill>
                <a:srgbClr val="FFFFFF"/>
              </a:solidFill>
              <a:latin typeface="Calibri"/>
              <a:ea typeface="Calibri"/>
              <a:cs typeface="Calibri"/>
              <a:sym typeface="Calibri"/>
            </a:endParaRPr>
          </a:p>
        </p:txBody>
      </p:sp>
      <p:sp>
        <p:nvSpPr>
          <p:cNvPr id="294" name="Google Shape;294;g29030b22a4d_9_71"/>
          <p:cNvSpPr txBox="1"/>
          <p:nvPr/>
        </p:nvSpPr>
        <p:spPr>
          <a:xfrm>
            <a:off x="3494756" y="4483552"/>
            <a:ext cx="1815900" cy="392400"/>
          </a:xfrm>
          <a:prstGeom prst="rect">
            <a:avLst/>
          </a:prstGeom>
          <a:noFill/>
          <a:ln>
            <a:noFill/>
          </a:ln>
        </p:spPr>
        <p:txBody>
          <a:bodyPr spcFirstLastPara="1" wrap="square" lIns="34300" tIns="34300" rIns="34300" bIns="343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2100" b="1" i="0" u="none" strike="noStrike" cap="none">
                <a:solidFill>
                  <a:srgbClr val="FFFFFF"/>
                </a:solidFill>
                <a:latin typeface="Calibri"/>
                <a:ea typeface="Calibri"/>
                <a:cs typeface="Calibri"/>
                <a:sym typeface="Calibri"/>
              </a:rPr>
              <a:t>Be heard</a:t>
            </a:r>
            <a:endParaRPr sz="1200">
              <a:solidFill>
                <a:srgbClr val="FFFFFF"/>
              </a:solidFill>
              <a:latin typeface="Calibri"/>
              <a:ea typeface="Calibri"/>
              <a:cs typeface="Calibri"/>
              <a:sym typeface="Calibri"/>
            </a:endParaRPr>
          </a:p>
        </p:txBody>
      </p:sp>
      <p:sp>
        <p:nvSpPr>
          <p:cNvPr id="295" name="Google Shape;295;g29030b22a4d_9_71"/>
          <p:cNvSpPr txBox="1"/>
          <p:nvPr/>
        </p:nvSpPr>
        <p:spPr>
          <a:xfrm>
            <a:off x="5431022" y="3523333"/>
            <a:ext cx="993600" cy="623400"/>
          </a:xfrm>
          <a:prstGeom prst="rect">
            <a:avLst/>
          </a:prstGeom>
          <a:noFill/>
          <a:ln>
            <a:noFill/>
          </a:ln>
        </p:spPr>
        <p:txBody>
          <a:bodyPr spcFirstLastPara="1" wrap="square" lIns="34300" tIns="34300" rIns="34300" bIns="343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800" b="1" i="0" u="none" strike="noStrike" cap="none">
                <a:solidFill>
                  <a:srgbClr val="000000"/>
                </a:solidFill>
                <a:latin typeface="Calibri"/>
                <a:ea typeface="Calibri"/>
                <a:cs typeface="Calibri"/>
                <a:sym typeface="Calibri"/>
              </a:rPr>
              <a:t>Create Demand </a:t>
            </a:r>
            <a:endParaRPr sz="15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9030b22a4d_9_87"/>
          <p:cNvSpPr txBox="1"/>
          <p:nvPr/>
        </p:nvSpPr>
        <p:spPr>
          <a:xfrm>
            <a:off x="310319" y="262333"/>
            <a:ext cx="5757900" cy="513000"/>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DD052B"/>
              </a:buClr>
              <a:buSzPts val="3000"/>
              <a:buFont typeface="Helvetica Neue"/>
              <a:buNone/>
            </a:pPr>
            <a:r>
              <a:rPr lang="en-US" sz="3000" b="1" i="0" u="none" strike="noStrike" cap="none">
                <a:solidFill>
                  <a:srgbClr val="0561B4"/>
                </a:solidFill>
                <a:latin typeface="Calibri"/>
                <a:ea typeface="Calibri"/>
                <a:cs typeface="Calibri"/>
                <a:sym typeface="Calibri"/>
              </a:rPr>
              <a:t>USING SIMPLES APPROACH </a:t>
            </a:r>
            <a:endParaRPr sz="700">
              <a:solidFill>
                <a:srgbClr val="0561B4"/>
              </a:solidFill>
              <a:latin typeface="Calibri"/>
              <a:ea typeface="Calibri"/>
              <a:cs typeface="Calibri"/>
              <a:sym typeface="Calibri"/>
            </a:endParaRPr>
          </a:p>
        </p:txBody>
      </p:sp>
      <p:pic>
        <p:nvPicPr>
          <p:cNvPr id="301" name="Google Shape;301;g29030b22a4d_9_87" descr="Image"/>
          <p:cNvPicPr preferRelativeResize="0"/>
          <p:nvPr/>
        </p:nvPicPr>
        <p:blipFill rotWithShape="1">
          <a:blip r:embed="rId3">
            <a:alphaModFix/>
          </a:blip>
          <a:srcRect t="6267" b="32228"/>
          <a:stretch/>
        </p:blipFill>
        <p:spPr>
          <a:xfrm>
            <a:off x="1618073" y="1076676"/>
            <a:ext cx="9519201" cy="3441924"/>
          </a:xfrm>
          <a:prstGeom prst="rect">
            <a:avLst/>
          </a:prstGeom>
          <a:noFill/>
          <a:ln>
            <a:noFill/>
          </a:ln>
        </p:spPr>
      </p:pic>
      <p:sp>
        <p:nvSpPr>
          <p:cNvPr id="302" name="Google Shape;302;g29030b22a4d_9_87"/>
          <p:cNvSpPr txBox="1"/>
          <p:nvPr/>
        </p:nvSpPr>
        <p:spPr>
          <a:xfrm>
            <a:off x="2664149" y="4397550"/>
            <a:ext cx="1742100" cy="16701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1950"/>
              </a:buClr>
              <a:buSzPts val="1200"/>
              <a:buFont typeface="Arial"/>
              <a:buNone/>
            </a:pPr>
            <a:r>
              <a:rPr lang="en-US" sz="1300" b="1" i="0" u="none" strike="noStrike" cap="none">
                <a:solidFill>
                  <a:srgbClr val="001950"/>
                </a:solidFill>
                <a:latin typeface="Calibri"/>
                <a:ea typeface="Calibri"/>
                <a:cs typeface="Calibri"/>
                <a:sym typeface="Calibri"/>
              </a:rPr>
              <a:t>Get our potential visitors to think differently about us than they used to. Shift the way they rationalise about us by engagement them behind sentiment </a:t>
            </a:r>
            <a:endParaRPr sz="800">
              <a:latin typeface="Calibri"/>
              <a:ea typeface="Calibri"/>
              <a:cs typeface="Calibri"/>
              <a:sym typeface="Calibri"/>
            </a:endParaRPr>
          </a:p>
        </p:txBody>
      </p:sp>
      <p:sp>
        <p:nvSpPr>
          <p:cNvPr id="303" name="Google Shape;303;g29030b22a4d_9_87"/>
          <p:cNvSpPr txBox="1"/>
          <p:nvPr/>
        </p:nvSpPr>
        <p:spPr>
          <a:xfrm>
            <a:off x="5552376" y="4397550"/>
            <a:ext cx="1845300" cy="16701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1950"/>
              </a:buClr>
              <a:buSzPts val="1200"/>
              <a:buFont typeface="Arial"/>
              <a:buNone/>
            </a:pPr>
            <a:r>
              <a:rPr lang="en-US" sz="1300" b="1" i="0" u="none" strike="noStrike" cap="none">
                <a:solidFill>
                  <a:srgbClr val="001950"/>
                </a:solidFill>
                <a:latin typeface="Calibri"/>
                <a:ea typeface="Calibri"/>
                <a:cs typeface="Calibri"/>
                <a:sym typeface="Calibri"/>
              </a:rPr>
              <a:t>While connecting emotionally with them. Our sentiment and connection needs to tap into their passion points and subculture that allow them to see themselves in us</a:t>
            </a:r>
            <a:endParaRPr sz="800">
              <a:latin typeface="Calibri"/>
              <a:ea typeface="Calibri"/>
              <a:cs typeface="Calibri"/>
              <a:sym typeface="Calibri"/>
            </a:endParaRPr>
          </a:p>
        </p:txBody>
      </p:sp>
      <p:sp>
        <p:nvSpPr>
          <p:cNvPr id="304" name="Google Shape;304;g29030b22a4d_9_87"/>
          <p:cNvSpPr txBox="1"/>
          <p:nvPr/>
        </p:nvSpPr>
        <p:spPr>
          <a:xfrm>
            <a:off x="8543800" y="4397550"/>
            <a:ext cx="1666500" cy="14700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1950"/>
              </a:buClr>
              <a:buSzPts val="1200"/>
              <a:buFont typeface="Arial"/>
              <a:buNone/>
            </a:pPr>
            <a:r>
              <a:rPr lang="en-US" sz="1300" b="1" i="0" u="none" strike="noStrike" cap="none">
                <a:solidFill>
                  <a:srgbClr val="001950"/>
                </a:solidFill>
                <a:latin typeface="Calibri"/>
                <a:ea typeface="Calibri"/>
                <a:cs typeface="Calibri"/>
                <a:sym typeface="Calibri"/>
              </a:rPr>
              <a:t>Ultimately we need to make sure we drive them to act on their thoughts and feeling by considering, enquiring or booking a ticket to SA </a:t>
            </a:r>
            <a:endParaRPr sz="8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9030b22a4d_9_95"/>
          <p:cNvSpPr txBox="1">
            <a:spLocks noGrp="1"/>
          </p:cNvSpPr>
          <p:nvPr>
            <p:ph type="ctrTitle" idx="4294967295"/>
          </p:nvPr>
        </p:nvSpPr>
        <p:spPr>
          <a:xfrm>
            <a:off x="603150" y="3470281"/>
            <a:ext cx="10985700" cy="802200"/>
          </a:xfrm>
          <a:prstGeom prst="rect">
            <a:avLst/>
          </a:prstGeom>
          <a:noFill/>
          <a:ln>
            <a:noFill/>
          </a:ln>
        </p:spPr>
        <p:txBody>
          <a:bodyPr spcFirstLastPara="1" wrap="square" lIns="25400" tIns="25400" rIns="25400" bIns="25400" anchor="t" anchorCtr="0">
            <a:normAutofit/>
          </a:bodyPr>
          <a:lstStyle/>
          <a:p>
            <a:pPr marL="0" marR="0" lvl="0" indent="0" algn="l" rtl="0">
              <a:lnSpc>
                <a:spcPct val="70000"/>
              </a:lnSpc>
              <a:spcBef>
                <a:spcPts val="0"/>
              </a:spcBef>
              <a:spcAft>
                <a:spcPts val="0"/>
              </a:spcAft>
              <a:buClr>
                <a:srgbClr val="000000"/>
              </a:buClr>
              <a:buSzPts val="5800"/>
              <a:buFont typeface="Impact"/>
              <a:buNone/>
            </a:pPr>
            <a:r>
              <a:rPr lang="en-US" sz="5500">
                <a:solidFill>
                  <a:srgbClr val="4472C4"/>
                </a:solidFill>
              </a:rPr>
              <a:t>HOW DO WE BRING THESE TO LIFE </a:t>
            </a:r>
            <a:endParaRPr sz="5500">
              <a:solidFill>
                <a:srgbClr val="4472C4"/>
              </a:solidFill>
            </a:endParaRPr>
          </a:p>
        </p:txBody>
      </p:sp>
      <p:sp>
        <p:nvSpPr>
          <p:cNvPr id="310" name="Google Shape;310;g29030b22a4d_9_95"/>
          <p:cNvSpPr txBox="1">
            <a:spLocks noGrp="1"/>
          </p:cNvSpPr>
          <p:nvPr>
            <p:ph type="subTitle" idx="4294967295"/>
          </p:nvPr>
        </p:nvSpPr>
        <p:spPr>
          <a:xfrm>
            <a:off x="603150" y="4062775"/>
            <a:ext cx="4360800" cy="585000"/>
          </a:xfrm>
          <a:prstGeom prst="rect">
            <a:avLst/>
          </a:prstGeom>
          <a:noFill/>
          <a:ln>
            <a:noFill/>
          </a:ln>
        </p:spPr>
        <p:txBody>
          <a:bodyPr spcFirstLastPara="1" wrap="square" lIns="25400" tIns="25400" rIns="25400" bIns="25400" anchor="t" anchorCtr="0">
            <a:normAutofit/>
          </a:bodyPr>
          <a:lstStyle/>
          <a:p>
            <a:pPr marL="0" marR="0" lvl="0" indent="0" algn="l" rtl="0">
              <a:lnSpc>
                <a:spcPct val="100000"/>
              </a:lnSpc>
              <a:spcBef>
                <a:spcPts val="0"/>
              </a:spcBef>
              <a:spcAft>
                <a:spcPts val="0"/>
              </a:spcAft>
              <a:buClr>
                <a:srgbClr val="000000"/>
              </a:buClr>
              <a:buSzPts val="1800"/>
              <a:buFont typeface="Helvetica Neue"/>
              <a:buNone/>
            </a:pPr>
            <a:r>
              <a:rPr lang="en-US" sz="2600" b="1">
                <a:solidFill>
                  <a:srgbClr val="E83338"/>
                </a:solidFill>
              </a:rPr>
              <a:t>MOMENTS OF EXPRESSION </a:t>
            </a:r>
            <a:endParaRPr sz="2600" b="1">
              <a:solidFill>
                <a:srgbClr val="E8333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9030b22a4d_9_100"/>
          <p:cNvSpPr/>
          <p:nvPr/>
        </p:nvSpPr>
        <p:spPr>
          <a:xfrm>
            <a:off x="4761696" y="1428330"/>
            <a:ext cx="2652300" cy="2652300"/>
          </a:xfrm>
          <a:prstGeom prst="ellipse">
            <a:avLst/>
          </a:prstGeom>
          <a:solidFill>
            <a:srgbClr val="15537E"/>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58743"/>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p:txBody>
      </p:sp>
      <p:sp>
        <p:nvSpPr>
          <p:cNvPr id="316" name="Google Shape;316;g29030b22a4d_9_100"/>
          <p:cNvSpPr/>
          <p:nvPr/>
        </p:nvSpPr>
        <p:spPr>
          <a:xfrm>
            <a:off x="860517" y="1398043"/>
            <a:ext cx="2652300" cy="2652300"/>
          </a:xfrm>
          <a:prstGeom prst="ellipse">
            <a:avLst/>
          </a:prstGeom>
          <a:solidFill>
            <a:srgbClr val="15537E"/>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58743"/>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p:txBody>
      </p:sp>
      <p:sp>
        <p:nvSpPr>
          <p:cNvPr id="317" name="Google Shape;317;g29030b22a4d_9_100"/>
          <p:cNvSpPr/>
          <p:nvPr/>
        </p:nvSpPr>
        <p:spPr>
          <a:xfrm>
            <a:off x="1195305" y="1732831"/>
            <a:ext cx="1982700" cy="1982700"/>
          </a:xfrm>
          <a:prstGeom prst="ellipse">
            <a:avLst/>
          </a:prstGeom>
          <a:solidFill>
            <a:srgbClr val="2C68B2"/>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p:txBody>
      </p:sp>
      <p:sp>
        <p:nvSpPr>
          <p:cNvPr id="318" name="Google Shape;318;g29030b22a4d_9_100"/>
          <p:cNvSpPr/>
          <p:nvPr/>
        </p:nvSpPr>
        <p:spPr>
          <a:xfrm>
            <a:off x="5096484" y="1763118"/>
            <a:ext cx="1982700" cy="1982700"/>
          </a:xfrm>
          <a:prstGeom prst="ellipse">
            <a:avLst/>
          </a:prstGeom>
          <a:solidFill>
            <a:srgbClr val="2C68B2"/>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p:txBody>
      </p:sp>
      <p:sp>
        <p:nvSpPr>
          <p:cNvPr id="319" name="Google Shape;319;g29030b22a4d_9_100"/>
          <p:cNvSpPr txBox="1"/>
          <p:nvPr/>
        </p:nvSpPr>
        <p:spPr>
          <a:xfrm>
            <a:off x="860517" y="700802"/>
            <a:ext cx="2652300" cy="697200"/>
          </a:xfrm>
          <a:prstGeom prst="rect">
            <a:avLst/>
          </a:prstGeom>
          <a:noFill/>
          <a:ln>
            <a:noFill/>
          </a:ln>
        </p:spPr>
        <p:txBody>
          <a:bodyPr spcFirstLastPara="1" wrap="square" lIns="25400" tIns="25400" rIns="25400" bIns="25400" anchor="b" anchorCtr="0">
            <a:normAutofit/>
          </a:bodyPr>
          <a:lstStyle/>
          <a:p>
            <a:pPr marL="0" marR="0" lvl="0" indent="0" algn="ctr" rtl="0">
              <a:lnSpc>
                <a:spcPct val="80000"/>
              </a:lnSpc>
              <a:spcBef>
                <a:spcPts val="0"/>
              </a:spcBef>
              <a:spcAft>
                <a:spcPts val="0"/>
              </a:spcAft>
              <a:buClr>
                <a:srgbClr val="058743"/>
              </a:buClr>
              <a:buSzPts val="3200"/>
              <a:buFont typeface="Helvetica Neue"/>
              <a:buNone/>
            </a:pPr>
            <a:r>
              <a:rPr lang="en-US" sz="3200" b="1" i="0" u="none" strike="noStrike" cap="none">
                <a:solidFill>
                  <a:srgbClr val="0561B4"/>
                </a:solidFill>
                <a:latin typeface="Helvetica Neue"/>
                <a:ea typeface="Helvetica Neue"/>
                <a:cs typeface="Helvetica Neue"/>
                <a:sym typeface="Helvetica Neue"/>
              </a:rPr>
              <a:t>1</a:t>
            </a:r>
            <a:endParaRPr sz="700">
              <a:solidFill>
                <a:srgbClr val="0561B4"/>
              </a:solidFill>
            </a:endParaRPr>
          </a:p>
        </p:txBody>
      </p:sp>
      <p:sp>
        <p:nvSpPr>
          <p:cNvPr id="320" name="Google Shape;320;g29030b22a4d_9_100"/>
          <p:cNvSpPr txBox="1"/>
          <p:nvPr/>
        </p:nvSpPr>
        <p:spPr>
          <a:xfrm>
            <a:off x="4769893" y="700802"/>
            <a:ext cx="2652300" cy="697200"/>
          </a:xfrm>
          <a:prstGeom prst="rect">
            <a:avLst/>
          </a:prstGeom>
          <a:noFill/>
          <a:ln>
            <a:noFill/>
          </a:ln>
        </p:spPr>
        <p:txBody>
          <a:bodyPr spcFirstLastPara="1" wrap="square" lIns="25400" tIns="25400" rIns="25400" bIns="25400" anchor="b" anchorCtr="0">
            <a:normAutofit/>
          </a:bodyPr>
          <a:lstStyle/>
          <a:p>
            <a:pPr marL="0" marR="0" lvl="0" indent="0" algn="ctr" rtl="0">
              <a:lnSpc>
                <a:spcPct val="80000"/>
              </a:lnSpc>
              <a:spcBef>
                <a:spcPts val="0"/>
              </a:spcBef>
              <a:spcAft>
                <a:spcPts val="0"/>
              </a:spcAft>
              <a:buClr>
                <a:srgbClr val="058743"/>
              </a:buClr>
              <a:buSzPts val="3200"/>
              <a:buFont typeface="Helvetica Neue"/>
              <a:buNone/>
            </a:pPr>
            <a:r>
              <a:rPr lang="en-US" sz="3200" b="1" i="0" u="none" strike="noStrike" cap="none">
                <a:solidFill>
                  <a:srgbClr val="0561B4"/>
                </a:solidFill>
                <a:latin typeface="Helvetica Neue"/>
                <a:ea typeface="Helvetica Neue"/>
                <a:cs typeface="Helvetica Neue"/>
                <a:sym typeface="Helvetica Neue"/>
              </a:rPr>
              <a:t>2</a:t>
            </a:r>
            <a:endParaRPr sz="700">
              <a:solidFill>
                <a:srgbClr val="0561B4"/>
              </a:solidFill>
            </a:endParaRPr>
          </a:p>
        </p:txBody>
      </p:sp>
      <p:sp>
        <p:nvSpPr>
          <p:cNvPr id="321" name="Google Shape;321;g29030b22a4d_9_100"/>
          <p:cNvSpPr txBox="1"/>
          <p:nvPr/>
        </p:nvSpPr>
        <p:spPr>
          <a:xfrm>
            <a:off x="8751005" y="700802"/>
            <a:ext cx="2652300" cy="697200"/>
          </a:xfrm>
          <a:prstGeom prst="rect">
            <a:avLst/>
          </a:prstGeom>
          <a:noFill/>
          <a:ln>
            <a:noFill/>
          </a:ln>
        </p:spPr>
        <p:txBody>
          <a:bodyPr spcFirstLastPara="1" wrap="square" lIns="25400" tIns="25400" rIns="25400" bIns="25400" anchor="b" anchorCtr="0">
            <a:normAutofit/>
          </a:bodyPr>
          <a:lstStyle/>
          <a:p>
            <a:pPr marL="0" marR="0" lvl="0" indent="0" algn="ctr" rtl="0">
              <a:lnSpc>
                <a:spcPct val="80000"/>
              </a:lnSpc>
              <a:spcBef>
                <a:spcPts val="0"/>
              </a:spcBef>
              <a:spcAft>
                <a:spcPts val="0"/>
              </a:spcAft>
              <a:buClr>
                <a:srgbClr val="058743"/>
              </a:buClr>
              <a:buSzPts val="3200"/>
              <a:buFont typeface="Helvetica Neue"/>
              <a:buNone/>
            </a:pPr>
            <a:r>
              <a:rPr lang="en-US" sz="3200" b="1" i="0" u="none" strike="noStrike" cap="none">
                <a:solidFill>
                  <a:srgbClr val="0561B4"/>
                </a:solidFill>
                <a:latin typeface="Helvetica Neue"/>
                <a:ea typeface="Helvetica Neue"/>
                <a:cs typeface="Helvetica Neue"/>
                <a:sym typeface="Helvetica Neue"/>
              </a:rPr>
              <a:t>3</a:t>
            </a:r>
            <a:endParaRPr sz="700">
              <a:solidFill>
                <a:srgbClr val="0561B4"/>
              </a:solidFill>
            </a:endParaRPr>
          </a:p>
        </p:txBody>
      </p:sp>
      <p:pic>
        <p:nvPicPr>
          <p:cNvPr id="322" name="Google Shape;322;g29030b22a4d_9_100" descr="ophtalmology.png"/>
          <p:cNvPicPr preferRelativeResize="0"/>
          <p:nvPr/>
        </p:nvPicPr>
        <p:blipFill rotWithShape="1">
          <a:blip r:embed="rId3">
            <a:alphaModFix/>
          </a:blip>
          <a:srcRect/>
          <a:stretch/>
        </p:blipFill>
        <p:spPr>
          <a:xfrm>
            <a:off x="1486634" y="2024160"/>
            <a:ext cx="1399980" cy="1399980"/>
          </a:xfrm>
          <a:prstGeom prst="rect">
            <a:avLst/>
          </a:prstGeom>
          <a:noFill/>
          <a:ln>
            <a:noFill/>
          </a:ln>
        </p:spPr>
      </p:pic>
      <p:pic>
        <p:nvPicPr>
          <p:cNvPr id="323" name="Google Shape;323;g29030b22a4d_9_100" descr="heart.png"/>
          <p:cNvPicPr preferRelativeResize="0"/>
          <p:nvPr/>
        </p:nvPicPr>
        <p:blipFill rotWithShape="1">
          <a:blip r:embed="rId4">
            <a:alphaModFix/>
          </a:blip>
          <a:srcRect/>
          <a:stretch/>
        </p:blipFill>
        <p:spPr>
          <a:xfrm>
            <a:off x="5387813" y="2054447"/>
            <a:ext cx="1399980" cy="1399980"/>
          </a:xfrm>
          <a:prstGeom prst="rect">
            <a:avLst/>
          </a:prstGeom>
          <a:noFill/>
          <a:ln>
            <a:noFill/>
          </a:ln>
        </p:spPr>
      </p:pic>
      <p:sp>
        <p:nvSpPr>
          <p:cNvPr id="324" name="Google Shape;324;g29030b22a4d_9_100"/>
          <p:cNvSpPr txBox="1">
            <a:spLocks noGrp="1"/>
          </p:cNvSpPr>
          <p:nvPr>
            <p:ph type="subTitle" idx="4294967295"/>
          </p:nvPr>
        </p:nvSpPr>
        <p:spPr>
          <a:xfrm>
            <a:off x="1425516" y="4146145"/>
            <a:ext cx="1377000" cy="952500"/>
          </a:xfrm>
          <a:prstGeom prst="rect">
            <a:avLst/>
          </a:prstGeom>
          <a:noFill/>
          <a:ln>
            <a:noFill/>
          </a:ln>
        </p:spPr>
        <p:txBody>
          <a:bodyPr spcFirstLastPara="1" wrap="square" lIns="25400" tIns="25400" rIns="25400" bIns="25400" anchor="t" anchorCtr="0">
            <a:normAutofit/>
          </a:bodyPr>
          <a:lstStyle/>
          <a:p>
            <a:pPr marL="0" marR="0" lvl="0" indent="0" algn="ctr" rtl="0">
              <a:lnSpc>
                <a:spcPct val="100000"/>
              </a:lnSpc>
              <a:spcBef>
                <a:spcPts val="0"/>
              </a:spcBef>
              <a:spcAft>
                <a:spcPts val="0"/>
              </a:spcAft>
              <a:buClr>
                <a:srgbClr val="000000"/>
              </a:buClr>
              <a:buSzPts val="1500"/>
              <a:buFont typeface="Helvetica Neue"/>
              <a:buNone/>
            </a:pPr>
            <a:r>
              <a:rPr lang="en-US" sz="1900" b="1">
                <a:solidFill>
                  <a:srgbClr val="001950"/>
                </a:solidFill>
              </a:rPr>
              <a:t>LAUNCH</a:t>
            </a:r>
            <a:endParaRPr sz="3200"/>
          </a:p>
        </p:txBody>
      </p:sp>
      <p:sp>
        <p:nvSpPr>
          <p:cNvPr id="325" name="Google Shape;325;g29030b22a4d_9_100"/>
          <p:cNvSpPr txBox="1"/>
          <p:nvPr/>
        </p:nvSpPr>
        <p:spPr>
          <a:xfrm>
            <a:off x="4688357" y="4177785"/>
            <a:ext cx="2871900" cy="382200"/>
          </a:xfrm>
          <a:prstGeom prst="rect">
            <a:avLst/>
          </a:prstGeom>
          <a:noFill/>
          <a:ln>
            <a:noFill/>
          </a:ln>
        </p:spPr>
        <p:txBody>
          <a:bodyPr spcFirstLastPara="1" wrap="square" lIns="25400" tIns="25400" rIns="25400" bIns="25400" anchor="t" anchorCtr="0">
            <a:normAutofit/>
          </a:bodyPr>
          <a:lstStyle/>
          <a:p>
            <a:pPr marL="0" marR="0" lvl="0" indent="0" algn="ctr" rtl="0">
              <a:lnSpc>
                <a:spcPct val="100000"/>
              </a:lnSpc>
              <a:spcBef>
                <a:spcPts val="0"/>
              </a:spcBef>
              <a:spcAft>
                <a:spcPts val="0"/>
              </a:spcAft>
              <a:buClr>
                <a:srgbClr val="000000"/>
              </a:buClr>
              <a:buSzPts val="1500"/>
              <a:buFont typeface="Helvetica Neue"/>
              <a:buNone/>
            </a:pPr>
            <a:r>
              <a:rPr lang="en-US" sz="1900" b="1">
                <a:solidFill>
                  <a:srgbClr val="001950"/>
                </a:solidFill>
                <a:latin typeface="Calibri"/>
                <a:ea typeface="Calibri"/>
                <a:cs typeface="Calibri"/>
                <a:sym typeface="Calibri"/>
              </a:rPr>
              <a:t>DRIVE ENGAGEMENT </a:t>
            </a:r>
            <a:endParaRPr sz="1900" b="1">
              <a:solidFill>
                <a:srgbClr val="001950"/>
              </a:solidFill>
              <a:latin typeface="Calibri"/>
              <a:ea typeface="Calibri"/>
              <a:cs typeface="Calibri"/>
              <a:sym typeface="Calibri"/>
            </a:endParaRPr>
          </a:p>
        </p:txBody>
      </p:sp>
      <p:sp>
        <p:nvSpPr>
          <p:cNvPr id="326" name="Google Shape;326;g29030b22a4d_9_100"/>
          <p:cNvSpPr txBox="1"/>
          <p:nvPr/>
        </p:nvSpPr>
        <p:spPr>
          <a:xfrm>
            <a:off x="1145975" y="4519395"/>
            <a:ext cx="1936200" cy="4386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Drive awareness and connect </a:t>
            </a:r>
            <a:r>
              <a:rPr lang="en-US" sz="1200" b="1">
                <a:latin typeface="Calibri"/>
                <a:ea typeface="Calibri"/>
                <a:cs typeface="Calibri"/>
                <a:sym typeface="Calibri"/>
              </a:rPr>
              <a:t>with</a:t>
            </a:r>
            <a:r>
              <a:rPr lang="en-US" sz="1200" b="1" i="0" u="none" strike="noStrike" cap="none">
                <a:solidFill>
                  <a:srgbClr val="000000"/>
                </a:solidFill>
                <a:latin typeface="Calibri"/>
                <a:ea typeface="Calibri"/>
                <a:cs typeface="Calibri"/>
                <a:sym typeface="Calibri"/>
              </a:rPr>
              <a:t> audience </a:t>
            </a:r>
            <a:endParaRPr sz="700">
              <a:latin typeface="Calibri"/>
              <a:ea typeface="Calibri"/>
              <a:cs typeface="Calibri"/>
              <a:sym typeface="Calibri"/>
            </a:endParaRPr>
          </a:p>
        </p:txBody>
      </p:sp>
      <p:sp>
        <p:nvSpPr>
          <p:cNvPr id="327" name="Google Shape;327;g29030b22a4d_9_100"/>
          <p:cNvSpPr txBox="1"/>
          <p:nvPr/>
        </p:nvSpPr>
        <p:spPr>
          <a:xfrm>
            <a:off x="4741188" y="4549682"/>
            <a:ext cx="2766300" cy="4386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Build trust through affiliation and convert/ </a:t>
            </a:r>
            <a:r>
              <a:rPr lang="en-US" sz="1200" b="1">
                <a:solidFill>
                  <a:srgbClr val="001950"/>
                </a:solidFill>
                <a:latin typeface="Calibri"/>
                <a:ea typeface="Calibri"/>
                <a:cs typeface="Calibri"/>
                <a:sym typeface="Calibri"/>
              </a:rPr>
              <a:t>create</a:t>
            </a:r>
            <a:r>
              <a:rPr lang="en-US" sz="1200" b="1" i="0" u="none" strike="noStrike" cap="none">
                <a:solidFill>
                  <a:srgbClr val="000000"/>
                </a:solidFill>
                <a:latin typeface="Calibri"/>
                <a:ea typeface="Calibri"/>
                <a:cs typeface="Calibri"/>
                <a:sym typeface="Calibri"/>
              </a:rPr>
              <a:t> consideration </a:t>
            </a:r>
            <a:endParaRPr sz="700">
              <a:latin typeface="Calibri"/>
              <a:ea typeface="Calibri"/>
              <a:cs typeface="Calibri"/>
              <a:sym typeface="Calibri"/>
            </a:endParaRPr>
          </a:p>
        </p:txBody>
      </p:sp>
      <p:sp>
        <p:nvSpPr>
          <p:cNvPr id="328" name="Google Shape;328;g29030b22a4d_9_100"/>
          <p:cNvSpPr txBox="1"/>
          <p:nvPr/>
        </p:nvSpPr>
        <p:spPr>
          <a:xfrm>
            <a:off x="1145975" y="4953870"/>
            <a:ext cx="1936200" cy="2538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1950"/>
              </a:buClr>
              <a:buSzPts val="1200"/>
              <a:buFont typeface="Arial"/>
              <a:buNone/>
            </a:pPr>
            <a:r>
              <a:rPr lang="en-US" sz="1200" b="1" i="0" u="none" strike="noStrike" cap="none">
                <a:solidFill>
                  <a:srgbClr val="001950"/>
                </a:solidFill>
                <a:latin typeface="Calibri"/>
                <a:ea typeface="Calibri"/>
                <a:cs typeface="Calibri"/>
                <a:sym typeface="Calibri"/>
              </a:rPr>
              <a:t> </a:t>
            </a:r>
            <a:r>
              <a:rPr lang="en-US" sz="1200" b="1" i="1" u="none" strike="noStrike" cap="none">
                <a:solidFill>
                  <a:srgbClr val="001950"/>
                </a:solidFill>
                <a:latin typeface="Calibri"/>
                <a:ea typeface="Calibri"/>
                <a:cs typeface="Calibri"/>
                <a:sym typeface="Calibri"/>
              </a:rPr>
              <a:t>Meaning</a:t>
            </a:r>
            <a:r>
              <a:rPr lang="en-US" sz="1200" b="1" i="0" u="none" strike="noStrike" cap="none">
                <a:solidFill>
                  <a:srgbClr val="001950"/>
                </a:solidFill>
                <a:latin typeface="Calibri"/>
                <a:ea typeface="Calibri"/>
                <a:cs typeface="Calibri"/>
                <a:sym typeface="Calibri"/>
              </a:rPr>
              <a:t> </a:t>
            </a:r>
            <a:endParaRPr sz="700">
              <a:latin typeface="Calibri"/>
              <a:ea typeface="Calibri"/>
              <a:cs typeface="Calibri"/>
              <a:sym typeface="Calibri"/>
            </a:endParaRPr>
          </a:p>
        </p:txBody>
      </p:sp>
      <p:sp>
        <p:nvSpPr>
          <p:cNvPr id="329" name="Google Shape;329;g29030b22a4d_9_100"/>
          <p:cNvSpPr txBox="1"/>
          <p:nvPr/>
        </p:nvSpPr>
        <p:spPr>
          <a:xfrm>
            <a:off x="5156319" y="4984157"/>
            <a:ext cx="1936200" cy="2538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1950"/>
              </a:buClr>
              <a:buSzPts val="1200"/>
              <a:buFont typeface="Arial"/>
              <a:buNone/>
            </a:pPr>
            <a:r>
              <a:rPr lang="en-US" sz="1200" b="1" i="0" u="none" strike="noStrike" cap="none">
                <a:solidFill>
                  <a:srgbClr val="001950"/>
                </a:solidFill>
                <a:latin typeface="Calibri"/>
                <a:ea typeface="Calibri"/>
                <a:cs typeface="Calibri"/>
                <a:sym typeface="Calibri"/>
              </a:rPr>
              <a:t> </a:t>
            </a:r>
            <a:r>
              <a:rPr lang="en-US" sz="1200" b="1" i="1" u="none" strike="noStrike" cap="none">
                <a:solidFill>
                  <a:srgbClr val="001950"/>
                </a:solidFill>
                <a:latin typeface="Calibri"/>
                <a:ea typeface="Calibri"/>
                <a:cs typeface="Calibri"/>
                <a:sym typeface="Calibri"/>
              </a:rPr>
              <a:t>Salience </a:t>
            </a:r>
            <a:r>
              <a:rPr lang="en-US" sz="1200" b="1" i="0" u="none" strike="noStrike" cap="none">
                <a:solidFill>
                  <a:srgbClr val="001950"/>
                </a:solidFill>
                <a:latin typeface="Calibri"/>
                <a:ea typeface="Calibri"/>
                <a:cs typeface="Calibri"/>
                <a:sym typeface="Calibri"/>
              </a:rPr>
              <a:t> </a:t>
            </a:r>
            <a:endParaRPr sz="700">
              <a:latin typeface="Calibri"/>
              <a:ea typeface="Calibri"/>
              <a:cs typeface="Calibri"/>
              <a:sym typeface="Calibri"/>
            </a:endParaRPr>
          </a:p>
        </p:txBody>
      </p:sp>
      <p:sp>
        <p:nvSpPr>
          <p:cNvPr id="330" name="Google Shape;330;g29030b22a4d_9_100"/>
          <p:cNvSpPr txBox="1"/>
          <p:nvPr/>
        </p:nvSpPr>
        <p:spPr>
          <a:xfrm>
            <a:off x="644299" y="234007"/>
            <a:ext cx="5757900" cy="513000"/>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DD052B"/>
              </a:buClr>
              <a:buSzPts val="3000"/>
              <a:buFont typeface="Helvetica Neue"/>
              <a:buNone/>
            </a:pPr>
            <a:r>
              <a:rPr lang="en-US" sz="3000" b="1" i="0" u="none" strike="noStrike" cap="none">
                <a:solidFill>
                  <a:srgbClr val="0561B4"/>
                </a:solidFill>
                <a:latin typeface="Calibri"/>
                <a:ea typeface="Calibri"/>
                <a:cs typeface="Calibri"/>
                <a:sym typeface="Calibri"/>
              </a:rPr>
              <a:t>PR ROLLOUT PHASES: </a:t>
            </a:r>
            <a:endParaRPr sz="700">
              <a:solidFill>
                <a:srgbClr val="0561B4"/>
              </a:solidFill>
              <a:latin typeface="Calibri"/>
              <a:ea typeface="Calibri"/>
              <a:cs typeface="Calibri"/>
              <a:sym typeface="Calibri"/>
            </a:endParaRPr>
          </a:p>
        </p:txBody>
      </p:sp>
      <p:cxnSp>
        <p:nvCxnSpPr>
          <p:cNvPr id="331" name="Google Shape;331;g29030b22a4d_9_100"/>
          <p:cNvCxnSpPr/>
          <p:nvPr/>
        </p:nvCxnSpPr>
        <p:spPr>
          <a:xfrm>
            <a:off x="2113975" y="5293095"/>
            <a:ext cx="0" cy="603000"/>
          </a:xfrm>
          <a:prstGeom prst="straightConnector1">
            <a:avLst/>
          </a:prstGeom>
          <a:noFill/>
          <a:ln w="25400" cap="flat" cmpd="sng">
            <a:solidFill>
              <a:srgbClr val="000000"/>
            </a:solidFill>
            <a:prstDash val="solid"/>
            <a:miter lim="400000"/>
            <a:headEnd type="none" w="sm" len="sm"/>
            <a:tailEnd type="triangle" w="med" len="med"/>
          </a:ln>
        </p:spPr>
      </p:cxnSp>
      <p:cxnSp>
        <p:nvCxnSpPr>
          <p:cNvPr id="332" name="Google Shape;332;g29030b22a4d_9_100"/>
          <p:cNvCxnSpPr/>
          <p:nvPr/>
        </p:nvCxnSpPr>
        <p:spPr>
          <a:xfrm>
            <a:off x="6087802" y="5347296"/>
            <a:ext cx="0" cy="555000"/>
          </a:xfrm>
          <a:prstGeom prst="straightConnector1">
            <a:avLst/>
          </a:prstGeom>
          <a:noFill/>
          <a:ln w="25400" cap="flat" cmpd="sng">
            <a:solidFill>
              <a:srgbClr val="000000"/>
            </a:solidFill>
            <a:prstDash val="solid"/>
            <a:miter lim="400000"/>
            <a:headEnd type="none" w="sm" len="sm"/>
            <a:tailEnd type="triangle" w="med" len="med"/>
          </a:ln>
        </p:spPr>
      </p:cxnSp>
      <p:sp>
        <p:nvSpPr>
          <p:cNvPr id="333" name="Google Shape;333;g29030b22a4d_9_100"/>
          <p:cNvSpPr txBox="1"/>
          <p:nvPr/>
        </p:nvSpPr>
        <p:spPr>
          <a:xfrm>
            <a:off x="1145975" y="5938140"/>
            <a:ext cx="1936200" cy="2538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1950"/>
                </a:solidFill>
                <a:latin typeface="Calibri"/>
                <a:ea typeface="Calibri"/>
                <a:cs typeface="Calibri"/>
                <a:sym typeface="Calibri"/>
              </a:rPr>
              <a:t>Media Launch Event </a:t>
            </a:r>
            <a:endParaRPr sz="700">
              <a:solidFill>
                <a:srgbClr val="001950"/>
              </a:solidFill>
              <a:latin typeface="Calibri"/>
              <a:ea typeface="Calibri"/>
              <a:cs typeface="Calibri"/>
              <a:sym typeface="Calibri"/>
            </a:endParaRPr>
          </a:p>
        </p:txBody>
      </p:sp>
      <p:sp>
        <p:nvSpPr>
          <p:cNvPr id="334" name="Google Shape;334;g29030b22a4d_9_100"/>
          <p:cNvSpPr txBox="1"/>
          <p:nvPr/>
        </p:nvSpPr>
        <p:spPr>
          <a:xfrm>
            <a:off x="4591746" y="5968427"/>
            <a:ext cx="3065100" cy="2538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1950"/>
                </a:solidFill>
                <a:latin typeface="Calibri"/>
                <a:ea typeface="Calibri"/>
                <a:cs typeface="Calibri"/>
                <a:sym typeface="Calibri"/>
              </a:rPr>
              <a:t>Media engagement &amp; thought leadership</a:t>
            </a:r>
            <a:endParaRPr sz="700">
              <a:solidFill>
                <a:srgbClr val="001950"/>
              </a:solidFill>
              <a:latin typeface="Calibri"/>
              <a:ea typeface="Calibri"/>
              <a:cs typeface="Calibri"/>
              <a:sym typeface="Calibri"/>
            </a:endParaRPr>
          </a:p>
        </p:txBody>
      </p:sp>
      <p:sp>
        <p:nvSpPr>
          <p:cNvPr id="335" name="Google Shape;335;g29030b22a4d_9_100"/>
          <p:cNvSpPr/>
          <p:nvPr/>
        </p:nvSpPr>
        <p:spPr>
          <a:xfrm>
            <a:off x="8735909" y="1382900"/>
            <a:ext cx="2652300" cy="2652300"/>
          </a:xfrm>
          <a:prstGeom prst="ellipse">
            <a:avLst/>
          </a:prstGeom>
          <a:solidFill>
            <a:srgbClr val="15537E"/>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58743"/>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p:txBody>
      </p:sp>
      <p:sp>
        <p:nvSpPr>
          <p:cNvPr id="336" name="Google Shape;336;g29030b22a4d_9_100"/>
          <p:cNvSpPr/>
          <p:nvPr/>
        </p:nvSpPr>
        <p:spPr>
          <a:xfrm>
            <a:off x="9070697" y="1717688"/>
            <a:ext cx="1982700" cy="1982700"/>
          </a:xfrm>
          <a:prstGeom prst="ellipse">
            <a:avLst/>
          </a:prstGeom>
          <a:solidFill>
            <a:srgbClr val="2C68B2"/>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p:txBody>
      </p:sp>
      <p:pic>
        <p:nvPicPr>
          <p:cNvPr id="337" name="Google Shape;337;g29030b22a4d_9_100" descr="metabolism.png"/>
          <p:cNvPicPr preferRelativeResize="0"/>
          <p:nvPr/>
        </p:nvPicPr>
        <p:blipFill rotWithShape="1">
          <a:blip r:embed="rId5">
            <a:alphaModFix/>
          </a:blip>
          <a:srcRect/>
          <a:stretch/>
        </p:blipFill>
        <p:spPr>
          <a:xfrm>
            <a:off x="9362026" y="2009017"/>
            <a:ext cx="1399980" cy="1399980"/>
          </a:xfrm>
          <a:prstGeom prst="rect">
            <a:avLst/>
          </a:prstGeom>
          <a:noFill/>
          <a:ln>
            <a:noFill/>
          </a:ln>
        </p:spPr>
      </p:pic>
      <p:sp>
        <p:nvSpPr>
          <p:cNvPr id="338" name="Google Shape;338;g29030b22a4d_9_100"/>
          <p:cNvSpPr txBox="1"/>
          <p:nvPr/>
        </p:nvSpPr>
        <p:spPr>
          <a:xfrm>
            <a:off x="8840985" y="4131002"/>
            <a:ext cx="2368500" cy="450900"/>
          </a:xfrm>
          <a:prstGeom prst="rect">
            <a:avLst/>
          </a:prstGeom>
          <a:noFill/>
          <a:ln>
            <a:noFill/>
          </a:ln>
        </p:spPr>
        <p:txBody>
          <a:bodyPr spcFirstLastPara="1" wrap="square" lIns="25400" tIns="25400" rIns="25400" bIns="25400" anchor="t" anchorCtr="0">
            <a:normAutofit/>
          </a:bodyPr>
          <a:lstStyle/>
          <a:p>
            <a:pPr marL="0" marR="0" lvl="0" indent="0" algn="ctr" rtl="0">
              <a:lnSpc>
                <a:spcPct val="100000"/>
              </a:lnSpc>
              <a:spcBef>
                <a:spcPts val="0"/>
              </a:spcBef>
              <a:spcAft>
                <a:spcPts val="0"/>
              </a:spcAft>
              <a:buClr>
                <a:srgbClr val="000000"/>
              </a:buClr>
              <a:buSzPts val="1500"/>
              <a:buFont typeface="Helvetica Neue"/>
              <a:buNone/>
            </a:pPr>
            <a:r>
              <a:rPr lang="en-US" sz="1900" b="1" i="0" u="none" strike="noStrike" cap="none">
                <a:solidFill>
                  <a:srgbClr val="001950"/>
                </a:solidFill>
                <a:latin typeface="Calibri"/>
                <a:ea typeface="Calibri"/>
                <a:cs typeface="Calibri"/>
                <a:sym typeface="Calibri"/>
              </a:rPr>
              <a:t>EXCITE &amp; EDUCATE </a:t>
            </a:r>
            <a:endParaRPr sz="1100">
              <a:solidFill>
                <a:srgbClr val="001950"/>
              </a:solidFill>
              <a:latin typeface="Calibri"/>
              <a:ea typeface="Calibri"/>
              <a:cs typeface="Calibri"/>
              <a:sym typeface="Calibri"/>
            </a:endParaRPr>
          </a:p>
        </p:txBody>
      </p:sp>
      <p:sp>
        <p:nvSpPr>
          <p:cNvPr id="339" name="Google Shape;339;g29030b22a4d_9_100"/>
          <p:cNvSpPr txBox="1"/>
          <p:nvPr/>
        </p:nvSpPr>
        <p:spPr>
          <a:xfrm>
            <a:off x="8606236" y="4504252"/>
            <a:ext cx="2766300" cy="4386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1950"/>
                </a:solidFill>
                <a:latin typeface="Calibri"/>
                <a:ea typeface="Calibri"/>
                <a:cs typeface="Calibri"/>
                <a:sym typeface="Calibri"/>
              </a:rPr>
              <a:t>Drive  strong education of South Africa &amp; excite through touch points  </a:t>
            </a:r>
            <a:endParaRPr sz="700">
              <a:solidFill>
                <a:srgbClr val="001950"/>
              </a:solidFill>
              <a:latin typeface="Calibri"/>
              <a:ea typeface="Calibri"/>
              <a:cs typeface="Calibri"/>
              <a:sym typeface="Calibri"/>
            </a:endParaRPr>
          </a:p>
        </p:txBody>
      </p:sp>
      <p:sp>
        <p:nvSpPr>
          <p:cNvPr id="340" name="Google Shape;340;g29030b22a4d_9_100"/>
          <p:cNvSpPr txBox="1"/>
          <p:nvPr/>
        </p:nvSpPr>
        <p:spPr>
          <a:xfrm>
            <a:off x="9057236" y="4938727"/>
            <a:ext cx="1936200" cy="2538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1950"/>
              </a:buClr>
              <a:buSzPts val="1200"/>
              <a:buFont typeface="Arial"/>
              <a:buNone/>
            </a:pPr>
            <a:r>
              <a:rPr lang="en-US" sz="1200" b="1" i="0" u="none" strike="noStrike" cap="none">
                <a:solidFill>
                  <a:srgbClr val="001950"/>
                </a:solidFill>
                <a:latin typeface="Calibri"/>
                <a:ea typeface="Calibri"/>
                <a:cs typeface="Calibri"/>
                <a:sym typeface="Calibri"/>
              </a:rPr>
              <a:t> </a:t>
            </a:r>
            <a:r>
              <a:rPr lang="en-US" sz="1200" b="1" i="1" u="none" strike="noStrike" cap="none">
                <a:solidFill>
                  <a:srgbClr val="001950"/>
                </a:solidFill>
                <a:latin typeface="Calibri"/>
                <a:ea typeface="Calibri"/>
                <a:cs typeface="Calibri"/>
                <a:sym typeface="Calibri"/>
              </a:rPr>
              <a:t>Salience </a:t>
            </a:r>
            <a:r>
              <a:rPr lang="en-US" sz="1200" b="1" i="0" u="none" strike="noStrike" cap="none">
                <a:solidFill>
                  <a:srgbClr val="001950"/>
                </a:solidFill>
                <a:latin typeface="Calibri"/>
                <a:ea typeface="Calibri"/>
                <a:cs typeface="Calibri"/>
                <a:sym typeface="Calibri"/>
              </a:rPr>
              <a:t> </a:t>
            </a:r>
            <a:endParaRPr sz="700">
              <a:solidFill>
                <a:srgbClr val="001950"/>
              </a:solidFill>
              <a:latin typeface="Calibri"/>
              <a:ea typeface="Calibri"/>
              <a:cs typeface="Calibri"/>
              <a:sym typeface="Calibri"/>
            </a:endParaRPr>
          </a:p>
        </p:txBody>
      </p:sp>
      <p:cxnSp>
        <p:nvCxnSpPr>
          <p:cNvPr id="341" name="Google Shape;341;g29030b22a4d_9_100"/>
          <p:cNvCxnSpPr/>
          <p:nvPr/>
        </p:nvCxnSpPr>
        <p:spPr>
          <a:xfrm>
            <a:off x="9874367" y="5292817"/>
            <a:ext cx="0" cy="683700"/>
          </a:xfrm>
          <a:prstGeom prst="straightConnector1">
            <a:avLst/>
          </a:prstGeom>
          <a:noFill/>
          <a:ln w="25400" cap="flat" cmpd="sng">
            <a:solidFill>
              <a:srgbClr val="000000"/>
            </a:solidFill>
            <a:prstDash val="solid"/>
            <a:miter lim="400000"/>
            <a:headEnd type="none" w="sm" len="sm"/>
            <a:tailEnd type="triangle" w="med" len="med"/>
          </a:ln>
        </p:spPr>
      </p:cxnSp>
      <p:sp>
        <p:nvSpPr>
          <p:cNvPr id="342" name="Google Shape;342;g29030b22a4d_9_100"/>
          <p:cNvSpPr txBox="1"/>
          <p:nvPr/>
        </p:nvSpPr>
        <p:spPr>
          <a:xfrm>
            <a:off x="8906367" y="5968427"/>
            <a:ext cx="1936200" cy="2538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1950"/>
                </a:solidFill>
                <a:latin typeface="Calibri"/>
                <a:ea typeface="Calibri"/>
                <a:cs typeface="Calibri"/>
                <a:sym typeface="Calibri"/>
              </a:rPr>
              <a:t>Media &amp; influencer drops </a:t>
            </a:r>
            <a:endParaRPr sz="700">
              <a:solidFill>
                <a:srgbClr val="00195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g29030b22a4d_9_131" descr="Image"/>
          <p:cNvPicPr preferRelativeResize="0"/>
          <p:nvPr/>
        </p:nvPicPr>
        <p:blipFill rotWithShape="1">
          <a:blip r:embed="rId3">
            <a:alphaModFix/>
          </a:blip>
          <a:srcRect/>
          <a:stretch/>
        </p:blipFill>
        <p:spPr>
          <a:xfrm>
            <a:off x="2322853" y="4655669"/>
            <a:ext cx="1644152" cy="1405981"/>
          </a:xfrm>
          <a:prstGeom prst="rect">
            <a:avLst/>
          </a:prstGeom>
          <a:noFill/>
          <a:ln>
            <a:noFill/>
          </a:ln>
        </p:spPr>
      </p:pic>
      <p:pic>
        <p:nvPicPr>
          <p:cNvPr id="348" name="Google Shape;348;g29030b22a4d_9_131" descr="pasted-movie.png"/>
          <p:cNvPicPr preferRelativeResize="0"/>
          <p:nvPr/>
        </p:nvPicPr>
        <p:blipFill rotWithShape="1">
          <a:blip r:embed="rId4">
            <a:alphaModFix/>
          </a:blip>
          <a:srcRect/>
          <a:stretch/>
        </p:blipFill>
        <p:spPr>
          <a:xfrm>
            <a:off x="3967689" y="4655668"/>
            <a:ext cx="2813608" cy="1405982"/>
          </a:xfrm>
          <a:prstGeom prst="rect">
            <a:avLst/>
          </a:prstGeom>
          <a:noFill/>
          <a:ln>
            <a:noFill/>
          </a:ln>
        </p:spPr>
      </p:pic>
      <p:pic>
        <p:nvPicPr>
          <p:cNvPr id="349" name="Google Shape;349;g29030b22a4d_9_131" descr="Image"/>
          <p:cNvPicPr preferRelativeResize="0"/>
          <p:nvPr/>
        </p:nvPicPr>
        <p:blipFill rotWithShape="1">
          <a:blip r:embed="rId5">
            <a:alphaModFix/>
          </a:blip>
          <a:srcRect/>
          <a:stretch/>
        </p:blipFill>
        <p:spPr>
          <a:xfrm>
            <a:off x="678700" y="4655708"/>
            <a:ext cx="1644154" cy="1405942"/>
          </a:xfrm>
          <a:prstGeom prst="rect">
            <a:avLst/>
          </a:prstGeom>
          <a:noFill/>
          <a:ln>
            <a:noFill/>
          </a:ln>
        </p:spPr>
      </p:pic>
      <p:sp>
        <p:nvSpPr>
          <p:cNvPr id="350" name="Google Shape;350;g29030b22a4d_9_131"/>
          <p:cNvSpPr txBox="1"/>
          <p:nvPr/>
        </p:nvSpPr>
        <p:spPr>
          <a:xfrm>
            <a:off x="678693" y="210421"/>
            <a:ext cx="8131200" cy="1172100"/>
          </a:xfrm>
          <a:prstGeom prst="rect">
            <a:avLst/>
          </a:prstGeom>
          <a:noFill/>
          <a:ln>
            <a:noFill/>
          </a:ln>
        </p:spPr>
        <p:txBody>
          <a:bodyPr spcFirstLastPara="1" wrap="square" lIns="25400" tIns="25400" rIns="25400" bIns="25400" anchor="t" anchorCtr="0">
            <a:normAutofit/>
          </a:bodyPr>
          <a:lstStyle/>
          <a:p>
            <a:pPr marL="0" marR="0" lvl="0" indent="0" algn="l" rtl="0">
              <a:lnSpc>
                <a:spcPct val="100000"/>
              </a:lnSpc>
              <a:spcBef>
                <a:spcPts val="0"/>
              </a:spcBef>
              <a:spcAft>
                <a:spcPts val="0"/>
              </a:spcAft>
              <a:buClr>
                <a:srgbClr val="000000"/>
              </a:buClr>
              <a:buSzPts val="3700"/>
              <a:buFont typeface="Impact"/>
              <a:buNone/>
            </a:pPr>
            <a:r>
              <a:rPr lang="en-US" sz="3700" b="1" i="0" u="none" strike="noStrike" cap="none">
                <a:solidFill>
                  <a:srgbClr val="4472C4"/>
                </a:solidFill>
                <a:latin typeface="Calibri"/>
                <a:ea typeface="Calibri"/>
                <a:cs typeface="Calibri"/>
                <a:sym typeface="Calibri"/>
              </a:rPr>
              <a:t>MEDIA PLAN: </a:t>
            </a:r>
            <a:endParaRPr sz="700" b="1">
              <a:solidFill>
                <a:srgbClr val="4472C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r>
              <a:rPr lang="en-US" sz="2600" b="1" i="0" u="none" strike="noStrike" cap="none">
                <a:solidFill>
                  <a:srgbClr val="DD052B"/>
                </a:solidFill>
                <a:latin typeface="Calibri"/>
                <a:ea typeface="Calibri"/>
                <a:cs typeface="Calibri"/>
                <a:sym typeface="Calibri"/>
              </a:rPr>
              <a:t>FOREIGN CORRESPONDENTS &amp; LOCAL MEDIA</a:t>
            </a:r>
            <a:r>
              <a:rPr lang="en-US" sz="2700" b="1" i="0" u="none" strike="noStrike" cap="none">
                <a:solidFill>
                  <a:srgbClr val="4472C4"/>
                </a:solidFill>
                <a:latin typeface="Calibri"/>
                <a:ea typeface="Calibri"/>
                <a:cs typeface="Calibri"/>
                <a:sym typeface="Calibri"/>
              </a:rPr>
              <a:t>  </a:t>
            </a:r>
            <a:endParaRPr sz="700" b="1">
              <a:solidFill>
                <a:srgbClr val="4472C4"/>
              </a:solidFill>
              <a:latin typeface="Calibri"/>
              <a:ea typeface="Calibri"/>
              <a:cs typeface="Calibri"/>
              <a:sym typeface="Calibri"/>
            </a:endParaRPr>
          </a:p>
        </p:txBody>
      </p:sp>
      <p:pic>
        <p:nvPicPr>
          <p:cNvPr id="351" name="Google Shape;351;g29030b22a4d_9_131" descr="pasted-movie.png"/>
          <p:cNvPicPr preferRelativeResize="0"/>
          <p:nvPr/>
        </p:nvPicPr>
        <p:blipFill rotWithShape="1">
          <a:blip r:embed="rId6">
            <a:alphaModFix/>
          </a:blip>
          <a:srcRect/>
          <a:stretch/>
        </p:blipFill>
        <p:spPr>
          <a:xfrm>
            <a:off x="6780616" y="4655668"/>
            <a:ext cx="1582650" cy="1405980"/>
          </a:xfrm>
          <a:prstGeom prst="rect">
            <a:avLst/>
          </a:prstGeom>
          <a:noFill/>
          <a:ln>
            <a:noFill/>
          </a:ln>
        </p:spPr>
      </p:pic>
      <p:pic>
        <p:nvPicPr>
          <p:cNvPr id="352" name="Google Shape;352;g29030b22a4d_9_131" descr="Image"/>
          <p:cNvPicPr preferRelativeResize="0"/>
          <p:nvPr/>
        </p:nvPicPr>
        <p:blipFill rotWithShape="1">
          <a:blip r:embed="rId7">
            <a:alphaModFix/>
          </a:blip>
          <a:srcRect/>
          <a:stretch/>
        </p:blipFill>
        <p:spPr>
          <a:xfrm>
            <a:off x="8328795" y="4655668"/>
            <a:ext cx="1582648" cy="1405982"/>
          </a:xfrm>
          <a:prstGeom prst="rect">
            <a:avLst/>
          </a:prstGeom>
          <a:noFill/>
          <a:ln>
            <a:noFill/>
          </a:ln>
        </p:spPr>
      </p:pic>
      <p:pic>
        <p:nvPicPr>
          <p:cNvPr id="353" name="Google Shape;353;g29030b22a4d_9_131" descr="pasted-movie.png"/>
          <p:cNvPicPr preferRelativeResize="0"/>
          <p:nvPr/>
        </p:nvPicPr>
        <p:blipFill rotWithShape="1">
          <a:blip r:embed="rId8">
            <a:alphaModFix/>
          </a:blip>
          <a:srcRect/>
          <a:stretch/>
        </p:blipFill>
        <p:spPr>
          <a:xfrm>
            <a:off x="6903218" y="3004825"/>
            <a:ext cx="1337429" cy="1341170"/>
          </a:xfrm>
          <a:prstGeom prst="rect">
            <a:avLst/>
          </a:prstGeom>
          <a:noFill/>
          <a:ln>
            <a:noFill/>
          </a:ln>
        </p:spPr>
      </p:pic>
      <p:pic>
        <p:nvPicPr>
          <p:cNvPr id="354" name="Google Shape;354;g29030b22a4d_9_131" descr="Image"/>
          <p:cNvPicPr preferRelativeResize="0"/>
          <p:nvPr/>
        </p:nvPicPr>
        <p:blipFill rotWithShape="1">
          <a:blip r:embed="rId9">
            <a:alphaModFix/>
          </a:blip>
          <a:srcRect/>
          <a:stretch/>
        </p:blipFill>
        <p:spPr>
          <a:xfrm>
            <a:off x="2592900" y="3121149"/>
            <a:ext cx="1796468" cy="1185320"/>
          </a:xfrm>
          <a:prstGeom prst="rect">
            <a:avLst/>
          </a:prstGeom>
          <a:noFill/>
          <a:ln>
            <a:noFill/>
          </a:ln>
        </p:spPr>
      </p:pic>
      <p:pic>
        <p:nvPicPr>
          <p:cNvPr id="355" name="Google Shape;355;g29030b22a4d_9_131" descr="Image"/>
          <p:cNvPicPr preferRelativeResize="0"/>
          <p:nvPr/>
        </p:nvPicPr>
        <p:blipFill rotWithShape="1">
          <a:blip r:embed="rId10">
            <a:alphaModFix/>
          </a:blip>
          <a:srcRect l="5060" t="36275" r="5051" b="36275"/>
          <a:stretch/>
        </p:blipFill>
        <p:spPr>
          <a:xfrm>
            <a:off x="678702" y="2028400"/>
            <a:ext cx="3234924" cy="743548"/>
          </a:xfrm>
          <a:prstGeom prst="rect">
            <a:avLst/>
          </a:prstGeom>
          <a:noFill/>
          <a:ln>
            <a:noFill/>
          </a:ln>
        </p:spPr>
      </p:pic>
      <p:pic>
        <p:nvPicPr>
          <p:cNvPr id="356" name="Google Shape;356;g29030b22a4d_9_131" descr="Image"/>
          <p:cNvPicPr preferRelativeResize="0"/>
          <p:nvPr/>
        </p:nvPicPr>
        <p:blipFill rotWithShape="1">
          <a:blip r:embed="rId11">
            <a:alphaModFix/>
          </a:blip>
          <a:srcRect/>
          <a:stretch/>
        </p:blipFill>
        <p:spPr>
          <a:xfrm>
            <a:off x="9883548" y="4655676"/>
            <a:ext cx="1582650" cy="1405967"/>
          </a:xfrm>
          <a:prstGeom prst="rect">
            <a:avLst/>
          </a:prstGeom>
          <a:noFill/>
          <a:ln>
            <a:noFill/>
          </a:ln>
        </p:spPr>
      </p:pic>
      <p:pic>
        <p:nvPicPr>
          <p:cNvPr id="357" name="Google Shape;357;g29030b22a4d_9_131" descr="Image"/>
          <p:cNvPicPr preferRelativeResize="0"/>
          <p:nvPr/>
        </p:nvPicPr>
        <p:blipFill rotWithShape="1">
          <a:blip r:embed="rId12">
            <a:alphaModFix/>
          </a:blip>
          <a:srcRect l="13625" t="25279" r="13625" b="29432"/>
          <a:stretch/>
        </p:blipFill>
        <p:spPr>
          <a:xfrm>
            <a:off x="8944221" y="3381073"/>
            <a:ext cx="2433063" cy="857088"/>
          </a:xfrm>
          <a:prstGeom prst="rect">
            <a:avLst/>
          </a:prstGeom>
          <a:noFill/>
          <a:ln>
            <a:noFill/>
          </a:ln>
        </p:spPr>
      </p:pic>
      <p:pic>
        <p:nvPicPr>
          <p:cNvPr id="358" name="Google Shape;358;g29030b22a4d_9_131" descr="pasted-movie.png"/>
          <p:cNvPicPr preferRelativeResize="0"/>
          <p:nvPr/>
        </p:nvPicPr>
        <p:blipFill rotWithShape="1">
          <a:blip r:embed="rId13">
            <a:alphaModFix/>
          </a:blip>
          <a:srcRect l="7079" t="42477" r="8745" b="42291"/>
          <a:stretch/>
        </p:blipFill>
        <p:spPr>
          <a:xfrm>
            <a:off x="7131049" y="2085167"/>
            <a:ext cx="4335152" cy="589922"/>
          </a:xfrm>
          <a:prstGeom prst="rect">
            <a:avLst/>
          </a:prstGeom>
          <a:noFill/>
          <a:ln>
            <a:noFill/>
          </a:ln>
        </p:spPr>
      </p:pic>
      <p:pic>
        <p:nvPicPr>
          <p:cNvPr id="359" name="Google Shape;359;g29030b22a4d_9_131" descr="pasted-movie.png"/>
          <p:cNvPicPr preferRelativeResize="0"/>
          <p:nvPr/>
        </p:nvPicPr>
        <p:blipFill rotWithShape="1">
          <a:blip r:embed="rId14">
            <a:alphaModFix/>
          </a:blip>
          <a:srcRect/>
          <a:stretch/>
        </p:blipFill>
        <p:spPr>
          <a:xfrm>
            <a:off x="854416" y="2900492"/>
            <a:ext cx="1402057" cy="1405979"/>
          </a:xfrm>
          <a:prstGeom prst="rect">
            <a:avLst/>
          </a:prstGeom>
          <a:noFill/>
          <a:ln>
            <a:noFill/>
          </a:ln>
        </p:spPr>
      </p:pic>
      <p:pic>
        <p:nvPicPr>
          <p:cNvPr id="360" name="Google Shape;360;g29030b22a4d_9_131" descr="Image"/>
          <p:cNvPicPr preferRelativeResize="0"/>
          <p:nvPr/>
        </p:nvPicPr>
        <p:blipFill rotWithShape="1">
          <a:blip r:embed="rId15">
            <a:alphaModFix/>
          </a:blip>
          <a:srcRect l="7018" t="17088" r="8213" b="24907"/>
          <a:stretch/>
        </p:blipFill>
        <p:spPr>
          <a:xfrm>
            <a:off x="4908579" y="3127626"/>
            <a:ext cx="1596591" cy="1095559"/>
          </a:xfrm>
          <a:prstGeom prst="rect">
            <a:avLst/>
          </a:prstGeom>
          <a:noFill/>
          <a:ln>
            <a:noFill/>
          </a:ln>
        </p:spPr>
      </p:pic>
      <p:pic>
        <p:nvPicPr>
          <p:cNvPr id="361" name="Google Shape;361;g29030b22a4d_9_131" descr="Image"/>
          <p:cNvPicPr preferRelativeResize="0"/>
          <p:nvPr/>
        </p:nvPicPr>
        <p:blipFill rotWithShape="1">
          <a:blip r:embed="rId16">
            <a:alphaModFix/>
          </a:blip>
          <a:srcRect l="16575" t="39126" r="15378" b="39123"/>
          <a:stretch/>
        </p:blipFill>
        <p:spPr>
          <a:xfrm>
            <a:off x="4130158" y="2105216"/>
            <a:ext cx="2875578" cy="5899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9030b22a4d_9_50"/>
          <p:cNvSpPr txBox="1"/>
          <p:nvPr/>
        </p:nvSpPr>
        <p:spPr>
          <a:xfrm>
            <a:off x="2588821" y="180447"/>
            <a:ext cx="70302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561B4"/>
                </a:solidFill>
              </a:rPr>
              <a:t>KEY CAMPAIGN DELIVERABLES</a:t>
            </a:r>
            <a:endParaRPr sz="2800" b="1">
              <a:solidFill>
                <a:srgbClr val="0561B4"/>
              </a:solidFill>
            </a:endParaRPr>
          </a:p>
        </p:txBody>
      </p:sp>
      <p:sp>
        <p:nvSpPr>
          <p:cNvPr id="114" name="Google Shape;114;g29030b22a4d_9_50"/>
          <p:cNvSpPr txBox="1"/>
          <p:nvPr/>
        </p:nvSpPr>
        <p:spPr>
          <a:xfrm>
            <a:off x="485875" y="1012900"/>
            <a:ext cx="10797600" cy="415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endParaRPr sz="1500">
              <a:solidFill>
                <a:srgbClr val="15537E"/>
              </a:solidFill>
              <a:latin typeface="Calibri"/>
              <a:ea typeface="Calibri"/>
              <a:cs typeface="Calibri"/>
              <a:sym typeface="Calibri"/>
            </a:endParaRPr>
          </a:p>
        </p:txBody>
      </p:sp>
      <p:pic>
        <p:nvPicPr>
          <p:cNvPr id="115" name="Google Shape;115;g29030b22a4d_9_50"/>
          <p:cNvPicPr preferRelativeResize="0"/>
          <p:nvPr/>
        </p:nvPicPr>
        <p:blipFill>
          <a:blip r:embed="rId3">
            <a:alphaModFix/>
          </a:blip>
          <a:stretch>
            <a:fillRect/>
          </a:stretch>
        </p:blipFill>
        <p:spPr>
          <a:xfrm>
            <a:off x="152400" y="1696225"/>
            <a:ext cx="11887201" cy="35580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29030b22a4d_9_149"/>
          <p:cNvSpPr/>
          <p:nvPr/>
        </p:nvSpPr>
        <p:spPr>
          <a:xfrm>
            <a:off x="4769893" y="1830823"/>
            <a:ext cx="2652300" cy="2652300"/>
          </a:xfrm>
          <a:prstGeom prst="ellipse">
            <a:avLst/>
          </a:prstGeom>
          <a:solidFill>
            <a:srgbClr val="004F8A"/>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58743"/>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p:txBody>
      </p:sp>
      <p:sp>
        <p:nvSpPr>
          <p:cNvPr id="367" name="Google Shape;367;g29030b22a4d_9_149"/>
          <p:cNvSpPr/>
          <p:nvPr/>
        </p:nvSpPr>
        <p:spPr>
          <a:xfrm>
            <a:off x="5104682" y="2165611"/>
            <a:ext cx="1982700" cy="1982700"/>
          </a:xfrm>
          <a:prstGeom prst="ellipse">
            <a:avLst/>
          </a:prstGeom>
          <a:solidFill>
            <a:srgbClr val="2C68B2"/>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p:txBody>
      </p:sp>
      <p:sp>
        <p:nvSpPr>
          <p:cNvPr id="368" name="Google Shape;368;g29030b22a4d_9_149"/>
          <p:cNvSpPr txBox="1"/>
          <p:nvPr/>
        </p:nvSpPr>
        <p:spPr>
          <a:xfrm>
            <a:off x="4769893" y="922420"/>
            <a:ext cx="2652300" cy="697200"/>
          </a:xfrm>
          <a:prstGeom prst="rect">
            <a:avLst/>
          </a:prstGeom>
          <a:noFill/>
          <a:ln>
            <a:noFill/>
          </a:ln>
        </p:spPr>
        <p:txBody>
          <a:bodyPr spcFirstLastPara="1" wrap="square" lIns="25400" tIns="25400" rIns="25400" bIns="25400" anchor="b" anchorCtr="0">
            <a:normAutofit/>
          </a:bodyPr>
          <a:lstStyle/>
          <a:p>
            <a:pPr marL="0" marR="0" lvl="0" indent="0" algn="ctr" rtl="0">
              <a:lnSpc>
                <a:spcPct val="80000"/>
              </a:lnSpc>
              <a:spcBef>
                <a:spcPts val="0"/>
              </a:spcBef>
              <a:spcAft>
                <a:spcPts val="0"/>
              </a:spcAft>
              <a:buClr>
                <a:srgbClr val="058743"/>
              </a:buClr>
              <a:buSzPts val="3200"/>
              <a:buFont typeface="Helvetica Neue"/>
              <a:buNone/>
            </a:pPr>
            <a:r>
              <a:rPr lang="en-US" sz="3200" b="1" i="0" u="none" strike="noStrike" cap="none">
                <a:solidFill>
                  <a:srgbClr val="058743"/>
                </a:solidFill>
                <a:latin typeface="Helvetica Neue"/>
                <a:ea typeface="Helvetica Neue"/>
                <a:cs typeface="Helvetica Neue"/>
                <a:sym typeface="Helvetica Neue"/>
              </a:rPr>
              <a:t>1</a:t>
            </a:r>
            <a:endParaRPr sz="700"/>
          </a:p>
        </p:txBody>
      </p:sp>
      <p:pic>
        <p:nvPicPr>
          <p:cNvPr id="369" name="Google Shape;369;g29030b22a4d_9_149" descr="ophtalmology.png"/>
          <p:cNvPicPr preferRelativeResize="0"/>
          <p:nvPr/>
        </p:nvPicPr>
        <p:blipFill rotWithShape="1">
          <a:blip r:embed="rId3">
            <a:alphaModFix/>
          </a:blip>
          <a:srcRect/>
          <a:stretch/>
        </p:blipFill>
        <p:spPr>
          <a:xfrm>
            <a:off x="5396011" y="2456940"/>
            <a:ext cx="1399980" cy="1399980"/>
          </a:xfrm>
          <a:prstGeom prst="rect">
            <a:avLst/>
          </a:prstGeom>
          <a:noFill/>
          <a:ln>
            <a:noFill/>
          </a:ln>
        </p:spPr>
      </p:pic>
      <p:sp>
        <p:nvSpPr>
          <p:cNvPr id="370" name="Google Shape;370;g29030b22a4d_9_149"/>
          <p:cNvSpPr txBox="1">
            <a:spLocks noGrp="1"/>
          </p:cNvSpPr>
          <p:nvPr>
            <p:ph type="subTitle" idx="4294967295"/>
          </p:nvPr>
        </p:nvSpPr>
        <p:spPr>
          <a:xfrm>
            <a:off x="4508607" y="4694199"/>
            <a:ext cx="3174900" cy="952500"/>
          </a:xfrm>
          <a:prstGeom prst="rect">
            <a:avLst/>
          </a:prstGeom>
          <a:noFill/>
          <a:ln>
            <a:noFill/>
          </a:ln>
        </p:spPr>
        <p:txBody>
          <a:bodyPr spcFirstLastPara="1" wrap="square" lIns="25400" tIns="25400" rIns="25400" bIns="25400" anchor="t" anchorCtr="0">
            <a:normAutofit/>
          </a:bodyPr>
          <a:lstStyle/>
          <a:p>
            <a:pPr marL="0" marR="0" lvl="0" indent="0" algn="ctr" rtl="0">
              <a:lnSpc>
                <a:spcPct val="100000"/>
              </a:lnSpc>
              <a:spcBef>
                <a:spcPts val="0"/>
              </a:spcBef>
              <a:spcAft>
                <a:spcPts val="0"/>
              </a:spcAft>
              <a:buClr>
                <a:srgbClr val="000000"/>
              </a:buClr>
              <a:buSzPts val="1500"/>
              <a:buFont typeface="Helvetica Neue"/>
              <a:buNone/>
            </a:pPr>
            <a:r>
              <a:rPr lang="en-US" sz="2000" b="1" i="0" u="none" strike="noStrike" cap="none">
                <a:solidFill>
                  <a:srgbClr val="000000"/>
                </a:solidFill>
              </a:rPr>
              <a:t>LAUNCH - NOVEMBER </a:t>
            </a:r>
            <a:endParaRPr sz="3300"/>
          </a:p>
        </p:txBody>
      </p:sp>
      <p:sp>
        <p:nvSpPr>
          <p:cNvPr id="371" name="Google Shape;371;g29030b22a4d_9_149"/>
          <p:cNvSpPr txBox="1"/>
          <p:nvPr/>
        </p:nvSpPr>
        <p:spPr>
          <a:xfrm>
            <a:off x="5128000" y="4967102"/>
            <a:ext cx="1936200" cy="8541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1950"/>
              </a:buClr>
              <a:buSzPts val="1200"/>
              <a:buFont typeface="Arial"/>
              <a:buNone/>
            </a:pPr>
            <a:r>
              <a:rPr lang="en-US" sz="1700" b="1" i="0" u="none" strike="noStrike" cap="none">
                <a:solidFill>
                  <a:srgbClr val="001950"/>
                </a:solidFill>
                <a:latin typeface="Calibri"/>
                <a:ea typeface="Calibri"/>
                <a:cs typeface="Calibri"/>
                <a:sym typeface="Calibri"/>
              </a:rPr>
              <a:t>Drive awareness and connect with audience </a:t>
            </a:r>
            <a:endParaRPr sz="1200">
              <a:latin typeface="Calibri"/>
              <a:ea typeface="Calibri"/>
              <a:cs typeface="Calibri"/>
              <a:sym typeface="Calibri"/>
            </a:endParaRPr>
          </a:p>
        </p:txBody>
      </p:sp>
      <p:sp>
        <p:nvSpPr>
          <p:cNvPr id="372" name="Google Shape;372;g29030b22a4d_9_149"/>
          <p:cNvSpPr txBox="1"/>
          <p:nvPr/>
        </p:nvSpPr>
        <p:spPr>
          <a:xfrm>
            <a:off x="855899" y="279158"/>
            <a:ext cx="5757900" cy="528600"/>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DD052B"/>
              </a:buClr>
              <a:buSzPts val="3000"/>
              <a:buFont typeface="Helvetica Neue"/>
              <a:buNone/>
            </a:pPr>
            <a:r>
              <a:rPr lang="en-US" sz="3100" b="1" i="0" u="none" strike="noStrike" cap="none">
                <a:solidFill>
                  <a:srgbClr val="0561B4"/>
                </a:solidFill>
                <a:latin typeface="Calibri"/>
                <a:ea typeface="Calibri"/>
                <a:cs typeface="Calibri"/>
                <a:sym typeface="Calibri"/>
              </a:rPr>
              <a:t>PR ROLLOUT PHASES: </a:t>
            </a:r>
            <a:endParaRPr sz="800">
              <a:solidFill>
                <a:srgbClr val="0561B4"/>
              </a:solidFill>
              <a:latin typeface="Calibri"/>
              <a:ea typeface="Calibri"/>
              <a:cs typeface="Calibri"/>
              <a:sym typeface="Calibri"/>
            </a:endParaRPr>
          </a:p>
        </p:txBody>
      </p:sp>
      <p:sp>
        <p:nvSpPr>
          <p:cNvPr id="373" name="Google Shape;373;g29030b22a4d_9_149"/>
          <p:cNvSpPr txBox="1"/>
          <p:nvPr/>
        </p:nvSpPr>
        <p:spPr>
          <a:xfrm>
            <a:off x="5128000" y="5752396"/>
            <a:ext cx="1936200" cy="3309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1950"/>
              </a:buClr>
              <a:buSzPts val="1200"/>
              <a:buFont typeface="Arial"/>
              <a:buNone/>
            </a:pPr>
            <a:r>
              <a:rPr lang="en-US" sz="1700" i="0" u="none" strike="noStrike" cap="none">
                <a:solidFill>
                  <a:srgbClr val="001950"/>
                </a:solidFill>
                <a:latin typeface="Calibri"/>
                <a:ea typeface="Calibri"/>
                <a:cs typeface="Calibri"/>
                <a:sym typeface="Calibri"/>
              </a:rPr>
              <a:t>Media Launch Event </a:t>
            </a:r>
            <a:endParaRPr sz="12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29030b22a4d_9_160"/>
          <p:cNvSpPr txBox="1">
            <a:spLocks noGrp="1"/>
          </p:cNvSpPr>
          <p:nvPr>
            <p:ph type="ctrTitle" idx="4294967295"/>
          </p:nvPr>
        </p:nvSpPr>
        <p:spPr>
          <a:xfrm>
            <a:off x="603250" y="3479200"/>
            <a:ext cx="10985700" cy="841800"/>
          </a:xfrm>
          <a:prstGeom prst="rect">
            <a:avLst/>
          </a:prstGeom>
          <a:noFill/>
          <a:ln>
            <a:noFill/>
          </a:ln>
        </p:spPr>
        <p:txBody>
          <a:bodyPr spcFirstLastPara="1" wrap="square" lIns="25400" tIns="25400" rIns="25400" bIns="25400" anchor="t" anchorCtr="0">
            <a:normAutofit/>
          </a:bodyPr>
          <a:lstStyle/>
          <a:p>
            <a:pPr marL="0" marR="0" lvl="0" indent="0" algn="l" rtl="0">
              <a:lnSpc>
                <a:spcPct val="80000"/>
              </a:lnSpc>
              <a:spcBef>
                <a:spcPts val="0"/>
              </a:spcBef>
              <a:spcAft>
                <a:spcPts val="0"/>
              </a:spcAft>
              <a:buClr>
                <a:srgbClr val="000000"/>
              </a:buClr>
              <a:buSzPts val="5800"/>
              <a:buFont typeface="Impact"/>
              <a:buNone/>
            </a:pPr>
            <a:r>
              <a:rPr lang="en-US" sz="5800" i="0" u="none" strike="noStrike" cap="none">
                <a:solidFill>
                  <a:srgbClr val="4472C4"/>
                </a:solidFill>
              </a:rPr>
              <a:t>LAUNCHING THE ADVERT </a:t>
            </a:r>
            <a:endParaRPr>
              <a:solidFill>
                <a:srgbClr val="4472C4"/>
              </a:solidFill>
            </a:endParaRPr>
          </a:p>
        </p:txBody>
      </p:sp>
      <p:sp>
        <p:nvSpPr>
          <p:cNvPr id="379" name="Google Shape;379;g29030b22a4d_9_160"/>
          <p:cNvSpPr txBox="1">
            <a:spLocks noGrp="1"/>
          </p:cNvSpPr>
          <p:nvPr>
            <p:ph type="subTitle" idx="4294967295"/>
          </p:nvPr>
        </p:nvSpPr>
        <p:spPr>
          <a:xfrm>
            <a:off x="603250" y="4168600"/>
            <a:ext cx="4005000" cy="585000"/>
          </a:xfrm>
          <a:prstGeom prst="rect">
            <a:avLst/>
          </a:prstGeom>
          <a:noFill/>
          <a:ln>
            <a:noFill/>
          </a:ln>
        </p:spPr>
        <p:txBody>
          <a:bodyPr spcFirstLastPara="1" wrap="square" lIns="25400" tIns="25400" rIns="25400" bIns="25400" anchor="t" anchorCtr="0">
            <a:normAutofit/>
          </a:bodyPr>
          <a:lstStyle/>
          <a:p>
            <a:pPr marL="0" marR="0" lvl="0" indent="0" algn="l" rtl="0">
              <a:lnSpc>
                <a:spcPct val="100000"/>
              </a:lnSpc>
              <a:spcBef>
                <a:spcPts val="0"/>
              </a:spcBef>
              <a:spcAft>
                <a:spcPts val="0"/>
              </a:spcAft>
              <a:buClr>
                <a:srgbClr val="000000"/>
              </a:buClr>
              <a:buSzPts val="1800"/>
              <a:buFont typeface="Helvetica Neue"/>
              <a:buNone/>
            </a:pPr>
            <a:r>
              <a:rPr lang="en-US" sz="2100" b="1">
                <a:solidFill>
                  <a:srgbClr val="E83338"/>
                </a:solidFill>
              </a:rPr>
              <a:t>ADVOCACY LENS: THINK &amp; FEEL </a:t>
            </a:r>
            <a:endParaRPr sz="3100">
              <a:solidFill>
                <a:srgbClr val="E83338"/>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29030b22a4d_9_165"/>
          <p:cNvSpPr txBox="1">
            <a:spLocks noGrp="1"/>
          </p:cNvSpPr>
          <p:nvPr>
            <p:ph type="subTitle" idx="4294967295"/>
          </p:nvPr>
        </p:nvSpPr>
        <p:spPr>
          <a:xfrm>
            <a:off x="1071100" y="3520375"/>
            <a:ext cx="8596500" cy="1675500"/>
          </a:xfrm>
          <a:prstGeom prst="rect">
            <a:avLst/>
          </a:prstGeom>
          <a:noFill/>
          <a:ln>
            <a:noFill/>
          </a:ln>
        </p:spPr>
        <p:txBody>
          <a:bodyPr spcFirstLastPara="1" wrap="square" lIns="25400" tIns="25400" rIns="25400" bIns="25400" anchor="t" anchorCtr="0">
            <a:noAutofit/>
          </a:bodyPr>
          <a:lstStyle/>
          <a:p>
            <a:pPr marL="0" marR="0" lvl="0" indent="0" algn="just" rtl="0">
              <a:lnSpc>
                <a:spcPct val="100000"/>
              </a:lnSpc>
              <a:spcBef>
                <a:spcPts val="0"/>
              </a:spcBef>
              <a:spcAft>
                <a:spcPts val="0"/>
              </a:spcAft>
              <a:buClr>
                <a:srgbClr val="000000"/>
              </a:buClr>
              <a:buSzPts val="2100"/>
              <a:buFont typeface="Helvetica Neue"/>
              <a:buNone/>
            </a:pPr>
            <a:r>
              <a:rPr lang="en-US" sz="1800" i="0" u="none" strike="noStrike" cap="none">
                <a:solidFill>
                  <a:srgbClr val="000000"/>
                </a:solidFill>
              </a:rPr>
              <a:t>The launch event is not just an event; it's a celebration of the greatest of the destination. It is to create an immersive and exciting experience of South Africa that will captivate and inspire foreign media representatives, influencers, and potential travellers. This event aims to generate buzz around South Africa as a must-visit destination, leveraging Trevor Noah's charm and wit. To showcase the magnificence of South Africa to the USA, UK, and Germany markets, we present…</a:t>
            </a:r>
            <a:endParaRPr sz="2500"/>
          </a:p>
        </p:txBody>
      </p:sp>
      <p:sp>
        <p:nvSpPr>
          <p:cNvPr id="385" name="Google Shape;385;g29030b22a4d_9_165"/>
          <p:cNvSpPr txBox="1"/>
          <p:nvPr/>
        </p:nvSpPr>
        <p:spPr>
          <a:xfrm>
            <a:off x="1101376" y="2773025"/>
            <a:ext cx="8441400" cy="952500"/>
          </a:xfrm>
          <a:prstGeom prst="rect">
            <a:avLst/>
          </a:prstGeom>
          <a:noFill/>
          <a:ln>
            <a:noFill/>
          </a:ln>
        </p:spPr>
        <p:txBody>
          <a:bodyPr spcFirstLastPara="1" wrap="square" lIns="25400" tIns="25400" rIns="25400" bIns="25400" anchor="t" anchorCtr="0">
            <a:normAutofit/>
          </a:bodyPr>
          <a:lstStyle/>
          <a:p>
            <a:pPr marL="0" marR="0" lvl="0" indent="0" algn="l" rtl="0">
              <a:lnSpc>
                <a:spcPct val="80000"/>
              </a:lnSpc>
              <a:spcBef>
                <a:spcPts val="0"/>
              </a:spcBef>
              <a:spcAft>
                <a:spcPts val="0"/>
              </a:spcAft>
              <a:buClr>
                <a:srgbClr val="000000"/>
              </a:buClr>
              <a:buSzPts val="5800"/>
              <a:buFont typeface="Impact"/>
              <a:buNone/>
            </a:pPr>
            <a:r>
              <a:rPr lang="en-US" sz="5800" b="1">
                <a:solidFill>
                  <a:srgbClr val="4472C4"/>
                </a:solidFill>
                <a:latin typeface="Calibri"/>
                <a:ea typeface="Calibri"/>
                <a:cs typeface="Calibri"/>
                <a:sym typeface="Calibri"/>
              </a:rPr>
              <a:t>THE RATIONALE:</a:t>
            </a:r>
            <a:r>
              <a:rPr lang="en-US" sz="5800" b="0" i="0" u="none" strike="noStrike" cap="none">
                <a:solidFill>
                  <a:srgbClr val="000000"/>
                </a:solidFill>
                <a:latin typeface="Impact"/>
                <a:ea typeface="Impact"/>
                <a:cs typeface="Impact"/>
                <a:sym typeface="Impact"/>
              </a:rPr>
              <a:t> </a:t>
            </a:r>
            <a:endParaRPr sz="7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29030b22a4d_9_170"/>
          <p:cNvSpPr txBox="1"/>
          <p:nvPr/>
        </p:nvSpPr>
        <p:spPr>
          <a:xfrm>
            <a:off x="556850" y="2952750"/>
            <a:ext cx="9625200" cy="1976700"/>
          </a:xfrm>
          <a:prstGeom prst="rect">
            <a:avLst/>
          </a:prstGeom>
          <a:noFill/>
          <a:ln>
            <a:noFill/>
          </a:ln>
        </p:spPr>
        <p:txBody>
          <a:bodyPr spcFirstLastPara="1" wrap="square" lIns="25400" tIns="25400" rIns="25400" bIns="25400" anchor="t" anchorCtr="0">
            <a:noAutofit/>
          </a:bodyPr>
          <a:lstStyle/>
          <a:p>
            <a:pPr marL="0" marR="0" lvl="0" indent="0" algn="l" rtl="0">
              <a:lnSpc>
                <a:spcPct val="80000"/>
              </a:lnSpc>
              <a:spcBef>
                <a:spcPts val="0"/>
              </a:spcBef>
              <a:spcAft>
                <a:spcPts val="0"/>
              </a:spcAft>
              <a:buClr>
                <a:srgbClr val="000000"/>
              </a:buClr>
              <a:buSzPts val="5800"/>
              <a:buFont typeface="Impact"/>
              <a:buNone/>
            </a:pPr>
            <a:r>
              <a:rPr lang="en-US" sz="10400" b="1">
                <a:solidFill>
                  <a:srgbClr val="4472C4"/>
                </a:solidFill>
                <a:latin typeface="Calibri"/>
                <a:ea typeface="Calibri"/>
                <a:cs typeface="Calibri"/>
                <a:sym typeface="Calibri"/>
              </a:rPr>
              <a:t>THE BEST OF US</a:t>
            </a:r>
            <a:r>
              <a:rPr lang="en-US" sz="10400" b="0" i="0" u="none" strike="noStrike" cap="none">
                <a:solidFill>
                  <a:srgbClr val="000000"/>
                </a:solidFill>
                <a:latin typeface="Impact"/>
                <a:ea typeface="Impact"/>
                <a:cs typeface="Impact"/>
                <a:sym typeface="Impact"/>
              </a:rPr>
              <a:t> </a:t>
            </a:r>
            <a:endParaRPr sz="10400"/>
          </a:p>
        </p:txBody>
      </p:sp>
      <p:sp>
        <p:nvSpPr>
          <p:cNvPr id="391" name="Google Shape;391;g29030b22a4d_9_170"/>
          <p:cNvSpPr txBox="1">
            <a:spLocks noGrp="1"/>
          </p:cNvSpPr>
          <p:nvPr>
            <p:ph type="subTitle" idx="4294967295"/>
          </p:nvPr>
        </p:nvSpPr>
        <p:spPr>
          <a:xfrm>
            <a:off x="658925" y="2674075"/>
            <a:ext cx="4005000" cy="585000"/>
          </a:xfrm>
          <a:prstGeom prst="rect">
            <a:avLst/>
          </a:prstGeom>
          <a:noFill/>
          <a:ln>
            <a:noFill/>
          </a:ln>
        </p:spPr>
        <p:txBody>
          <a:bodyPr spcFirstLastPara="1" wrap="square" lIns="25400" tIns="25400" rIns="25400" bIns="25400" anchor="t" anchorCtr="0">
            <a:normAutofit/>
          </a:bodyPr>
          <a:lstStyle/>
          <a:p>
            <a:pPr marL="0" marR="0" lvl="0" indent="0" algn="l" rtl="0">
              <a:lnSpc>
                <a:spcPct val="100000"/>
              </a:lnSpc>
              <a:spcBef>
                <a:spcPts val="0"/>
              </a:spcBef>
              <a:spcAft>
                <a:spcPts val="0"/>
              </a:spcAft>
              <a:buClr>
                <a:srgbClr val="000000"/>
              </a:buClr>
              <a:buSzPts val="1800"/>
              <a:buFont typeface="Helvetica Neue"/>
              <a:buNone/>
            </a:pPr>
            <a:r>
              <a:rPr lang="en-US" sz="1600" b="1">
                <a:solidFill>
                  <a:srgbClr val="E83338"/>
                </a:solidFill>
              </a:rPr>
              <a:t>EVENT THEME:</a:t>
            </a:r>
            <a:endParaRPr sz="2600">
              <a:solidFill>
                <a:srgbClr val="E83338"/>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9030b22a4d_9_175"/>
          <p:cNvSpPr txBox="1"/>
          <p:nvPr/>
        </p:nvSpPr>
        <p:spPr>
          <a:xfrm>
            <a:off x="685850" y="2606750"/>
            <a:ext cx="10755300" cy="1107300"/>
          </a:xfrm>
          <a:prstGeom prst="rect">
            <a:avLst/>
          </a:prstGeom>
          <a:noFill/>
          <a:ln>
            <a:noFill/>
          </a:ln>
        </p:spPr>
        <p:txBody>
          <a:bodyPr spcFirstLastPara="1" wrap="square" lIns="25400" tIns="25400" rIns="25400" bIns="25400" anchor="t" anchorCtr="0">
            <a:noAutofit/>
          </a:bodyPr>
          <a:lstStyle/>
          <a:p>
            <a:pPr marL="0" marR="0" lvl="0" indent="0" algn="ctr" rtl="0">
              <a:lnSpc>
                <a:spcPct val="100000"/>
              </a:lnSpc>
              <a:spcBef>
                <a:spcPts val="0"/>
              </a:spcBef>
              <a:spcAft>
                <a:spcPts val="0"/>
              </a:spcAft>
              <a:buClr>
                <a:srgbClr val="000000"/>
              </a:buClr>
              <a:buSzPts val="1500"/>
              <a:buFont typeface="Helvetica Neue"/>
              <a:buNone/>
            </a:pPr>
            <a:r>
              <a:rPr lang="en-US" sz="1800" i="0" u="none" strike="noStrike" cap="none">
                <a:solidFill>
                  <a:srgbClr val="000000"/>
                </a:solidFill>
                <a:latin typeface="Calibri"/>
                <a:ea typeface="Calibri"/>
                <a:cs typeface="Calibri"/>
                <a:sym typeface="Calibri"/>
              </a:rPr>
              <a:t>The Best of Us and More," encapsulates the idea that South Africa offers more than what meets the eye. Beyond its stunning landscapes, wildlife, and traditions, South Africa has a vibrant cultural tapestry, culinary diversity, adventure activities, and warm hospitality. The event will seek to bring these aspects to life through various means - from cultural performances and tasting sessions to adventure demonstrations and informative presentations.</a:t>
            </a:r>
            <a:endParaRPr sz="1000">
              <a:latin typeface="Calibri"/>
              <a:ea typeface="Calibri"/>
              <a:cs typeface="Calibri"/>
              <a:sym typeface="Calibri"/>
            </a:endParaRPr>
          </a:p>
        </p:txBody>
      </p:sp>
      <p:sp>
        <p:nvSpPr>
          <p:cNvPr id="397" name="Google Shape;397;g29030b22a4d_9_175"/>
          <p:cNvSpPr/>
          <p:nvPr/>
        </p:nvSpPr>
        <p:spPr>
          <a:xfrm>
            <a:off x="685864" y="3958995"/>
            <a:ext cx="2572800" cy="952500"/>
          </a:xfrm>
          <a:prstGeom prst="roundRect">
            <a:avLst>
              <a:gd name="adj" fmla="val 10000"/>
            </a:avLst>
          </a:prstGeom>
          <a:solidFill>
            <a:srgbClr val="4472C4"/>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r>
              <a:rPr lang="en-US" sz="2000" i="0" u="none" strike="noStrike" cap="none">
                <a:solidFill>
                  <a:srgbClr val="FFFFFF"/>
                </a:solidFill>
                <a:latin typeface="Calibri"/>
                <a:ea typeface="Calibri"/>
                <a:cs typeface="Calibri"/>
                <a:sym typeface="Calibri"/>
              </a:rPr>
              <a:t>Culinary experiences </a:t>
            </a:r>
            <a:endParaRPr sz="1100">
              <a:latin typeface="Calibri"/>
              <a:ea typeface="Calibri"/>
              <a:cs typeface="Calibri"/>
              <a:sym typeface="Calibri"/>
            </a:endParaRPr>
          </a:p>
        </p:txBody>
      </p:sp>
      <p:sp>
        <p:nvSpPr>
          <p:cNvPr id="398" name="Google Shape;398;g29030b22a4d_9_175"/>
          <p:cNvSpPr/>
          <p:nvPr/>
        </p:nvSpPr>
        <p:spPr>
          <a:xfrm>
            <a:off x="3435025" y="3958995"/>
            <a:ext cx="2572800" cy="952500"/>
          </a:xfrm>
          <a:prstGeom prst="roundRect">
            <a:avLst>
              <a:gd name="adj" fmla="val 10000"/>
            </a:avLst>
          </a:prstGeom>
          <a:solidFill>
            <a:srgbClr val="4472C4"/>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r>
              <a:rPr lang="en-US" sz="2000" i="0" u="none" strike="noStrike" cap="none">
                <a:solidFill>
                  <a:srgbClr val="FFFFFF"/>
                </a:solidFill>
                <a:latin typeface="Calibri"/>
                <a:ea typeface="Calibri"/>
                <a:cs typeface="Calibri"/>
                <a:sym typeface="Calibri"/>
              </a:rPr>
              <a:t>Cultural exploration </a:t>
            </a:r>
            <a:endParaRPr sz="1100">
              <a:latin typeface="Calibri"/>
              <a:ea typeface="Calibri"/>
              <a:cs typeface="Calibri"/>
              <a:sym typeface="Calibri"/>
            </a:endParaRPr>
          </a:p>
        </p:txBody>
      </p:sp>
      <p:sp>
        <p:nvSpPr>
          <p:cNvPr id="399" name="Google Shape;399;g29030b22a4d_9_175"/>
          <p:cNvSpPr/>
          <p:nvPr/>
        </p:nvSpPr>
        <p:spPr>
          <a:xfrm>
            <a:off x="6184187" y="3958995"/>
            <a:ext cx="2572800" cy="952500"/>
          </a:xfrm>
          <a:prstGeom prst="roundRect">
            <a:avLst>
              <a:gd name="adj" fmla="val 10000"/>
            </a:avLst>
          </a:prstGeom>
          <a:solidFill>
            <a:srgbClr val="4472C4"/>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r>
              <a:rPr lang="en-US" sz="2000" i="0" u="none" strike="noStrike" cap="none">
                <a:solidFill>
                  <a:srgbClr val="FFFFFF"/>
                </a:solidFill>
                <a:latin typeface="Calibri"/>
                <a:ea typeface="Calibri"/>
                <a:cs typeface="Calibri"/>
                <a:sym typeface="Calibri"/>
              </a:rPr>
              <a:t>Music exploration </a:t>
            </a:r>
            <a:endParaRPr sz="1100">
              <a:latin typeface="Calibri"/>
              <a:ea typeface="Calibri"/>
              <a:cs typeface="Calibri"/>
              <a:sym typeface="Calibri"/>
            </a:endParaRPr>
          </a:p>
        </p:txBody>
      </p:sp>
      <p:sp>
        <p:nvSpPr>
          <p:cNvPr id="400" name="Google Shape;400;g29030b22a4d_9_175"/>
          <p:cNvSpPr/>
          <p:nvPr/>
        </p:nvSpPr>
        <p:spPr>
          <a:xfrm>
            <a:off x="8933348" y="3958995"/>
            <a:ext cx="2572800" cy="952500"/>
          </a:xfrm>
          <a:prstGeom prst="roundRect">
            <a:avLst>
              <a:gd name="adj" fmla="val 10000"/>
            </a:avLst>
          </a:prstGeom>
          <a:solidFill>
            <a:srgbClr val="4472C4"/>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r>
              <a:rPr lang="en-US" sz="2000" i="0" u="none" strike="noStrike" cap="none">
                <a:solidFill>
                  <a:srgbClr val="FFFFFF"/>
                </a:solidFill>
                <a:latin typeface="Calibri"/>
                <a:ea typeface="Calibri"/>
                <a:cs typeface="Calibri"/>
                <a:sym typeface="Calibri"/>
              </a:rPr>
              <a:t>And more…</a:t>
            </a:r>
            <a:endParaRPr sz="11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29030b22a4d_9_183"/>
          <p:cNvSpPr txBox="1">
            <a:spLocks noGrp="1"/>
          </p:cNvSpPr>
          <p:nvPr>
            <p:ph type="ctrTitle" idx="4294967295"/>
          </p:nvPr>
        </p:nvSpPr>
        <p:spPr>
          <a:xfrm>
            <a:off x="603250" y="3915225"/>
            <a:ext cx="9901200" cy="1040400"/>
          </a:xfrm>
          <a:prstGeom prst="rect">
            <a:avLst/>
          </a:prstGeom>
          <a:noFill/>
          <a:ln>
            <a:noFill/>
          </a:ln>
        </p:spPr>
        <p:txBody>
          <a:bodyPr spcFirstLastPara="1" wrap="square" lIns="25400" tIns="25400" rIns="25400" bIns="25400" anchor="t" anchorCtr="0">
            <a:normAutofit fontScale="90000"/>
          </a:bodyPr>
          <a:lstStyle/>
          <a:p>
            <a:pPr marL="0" marR="0" lvl="0" indent="0" algn="l" rtl="0">
              <a:lnSpc>
                <a:spcPct val="80000"/>
              </a:lnSpc>
              <a:spcBef>
                <a:spcPts val="0"/>
              </a:spcBef>
              <a:spcAft>
                <a:spcPts val="0"/>
              </a:spcAft>
              <a:buClr>
                <a:srgbClr val="000000"/>
              </a:buClr>
              <a:buSzPct val="65909"/>
              <a:buFont typeface="Impact"/>
              <a:buNone/>
            </a:pPr>
            <a:r>
              <a:rPr lang="en-US" sz="8800">
                <a:solidFill>
                  <a:srgbClr val="4472C4"/>
                </a:solidFill>
              </a:rPr>
              <a:t>RUNNING ORDER </a:t>
            </a:r>
            <a:endParaRPr sz="8800">
              <a:solidFill>
                <a:srgbClr val="4472C4"/>
              </a:solidFill>
            </a:endParaRPr>
          </a:p>
        </p:txBody>
      </p:sp>
      <p:sp>
        <p:nvSpPr>
          <p:cNvPr id="406" name="Google Shape;406;g29030b22a4d_9_183"/>
          <p:cNvSpPr txBox="1"/>
          <p:nvPr/>
        </p:nvSpPr>
        <p:spPr>
          <a:xfrm>
            <a:off x="651350" y="4797575"/>
            <a:ext cx="1638900" cy="513300"/>
          </a:xfrm>
          <a:prstGeom prst="rect">
            <a:avLst/>
          </a:prstGeom>
          <a:noFill/>
          <a:ln>
            <a:noFill/>
          </a:ln>
        </p:spPr>
        <p:txBody>
          <a:bodyPr spcFirstLastPara="1" wrap="square" lIns="25400" tIns="25400" rIns="25400" bIns="25400" anchor="t" anchorCtr="0">
            <a:normAutofit fontScale="92500" lnSpcReduction="20000"/>
          </a:bodyPr>
          <a:lstStyle/>
          <a:p>
            <a:pPr marL="0" marR="0" lvl="0" indent="0" algn="l" rtl="0">
              <a:lnSpc>
                <a:spcPct val="100000"/>
              </a:lnSpc>
              <a:spcBef>
                <a:spcPts val="0"/>
              </a:spcBef>
              <a:spcAft>
                <a:spcPts val="0"/>
              </a:spcAft>
              <a:buClr>
                <a:srgbClr val="000000"/>
              </a:buClr>
              <a:buSzPct val="65217"/>
              <a:buFont typeface="Helvetica Neue"/>
              <a:buNone/>
            </a:pPr>
            <a:r>
              <a:rPr lang="en-US" sz="2300" b="1">
                <a:solidFill>
                  <a:srgbClr val="E83338"/>
                </a:solidFill>
                <a:latin typeface="Calibri"/>
                <a:ea typeface="Calibri"/>
                <a:cs typeface="Calibri"/>
                <a:sym typeface="Calibri"/>
              </a:rPr>
              <a:t>ILLUSTRATION</a:t>
            </a:r>
            <a:endParaRPr sz="2300" b="1">
              <a:solidFill>
                <a:srgbClr val="E8333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g29030b22a4d_9_188" descr="IMG_0655.jpeg"/>
          <p:cNvPicPr preferRelativeResize="0"/>
          <p:nvPr/>
        </p:nvPicPr>
        <p:blipFill rotWithShape="1">
          <a:blip r:embed="rId3">
            <a:alphaModFix/>
          </a:blip>
          <a:srcRect t="4845" b="8469"/>
          <a:stretch/>
        </p:blipFill>
        <p:spPr>
          <a:xfrm>
            <a:off x="3382850" y="877300"/>
            <a:ext cx="5967275" cy="5547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g29030b22a4d_9_192" descr="IMG_0656.jpeg"/>
          <p:cNvPicPr preferRelativeResize="0"/>
          <p:nvPr/>
        </p:nvPicPr>
        <p:blipFill rotWithShape="1">
          <a:blip r:embed="rId3">
            <a:alphaModFix/>
          </a:blip>
          <a:srcRect t="11540" b="34022"/>
          <a:stretch/>
        </p:blipFill>
        <p:spPr>
          <a:xfrm>
            <a:off x="2462175" y="1021550"/>
            <a:ext cx="7696076" cy="50400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29030b22a4d_9_196"/>
          <p:cNvSpPr/>
          <p:nvPr/>
        </p:nvSpPr>
        <p:spPr>
          <a:xfrm>
            <a:off x="4660729" y="1705844"/>
            <a:ext cx="2652300" cy="2652300"/>
          </a:xfrm>
          <a:prstGeom prst="ellipse">
            <a:avLst/>
          </a:prstGeom>
          <a:solidFill>
            <a:srgbClr val="15537E"/>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58743"/>
              </a:buClr>
              <a:buSzPts val="2400"/>
              <a:buFont typeface="Helvetica Neue"/>
              <a:buNone/>
            </a:pPr>
            <a:endParaRPr sz="2400" b="0" i="0" u="none" strike="noStrike" cap="none">
              <a:solidFill>
                <a:srgbClr val="15537E"/>
              </a:solidFill>
              <a:latin typeface="Helvetica Neue"/>
              <a:ea typeface="Helvetica Neue"/>
              <a:cs typeface="Helvetica Neue"/>
              <a:sym typeface="Helvetica Neue"/>
            </a:endParaRPr>
          </a:p>
        </p:txBody>
      </p:sp>
      <p:sp>
        <p:nvSpPr>
          <p:cNvPr id="422" name="Google Shape;422;g29030b22a4d_9_196"/>
          <p:cNvSpPr/>
          <p:nvPr/>
        </p:nvSpPr>
        <p:spPr>
          <a:xfrm>
            <a:off x="4995516" y="2040632"/>
            <a:ext cx="1982700" cy="1982700"/>
          </a:xfrm>
          <a:prstGeom prst="ellipse">
            <a:avLst/>
          </a:prstGeom>
          <a:solidFill>
            <a:srgbClr val="4472C4"/>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p:txBody>
      </p:sp>
      <p:sp>
        <p:nvSpPr>
          <p:cNvPr id="423" name="Google Shape;423;g29030b22a4d_9_196"/>
          <p:cNvSpPr txBox="1"/>
          <p:nvPr/>
        </p:nvSpPr>
        <p:spPr>
          <a:xfrm>
            <a:off x="4660729" y="1008602"/>
            <a:ext cx="2652300" cy="697200"/>
          </a:xfrm>
          <a:prstGeom prst="rect">
            <a:avLst/>
          </a:prstGeom>
          <a:noFill/>
          <a:ln>
            <a:noFill/>
          </a:ln>
        </p:spPr>
        <p:txBody>
          <a:bodyPr spcFirstLastPara="1" wrap="square" lIns="25400" tIns="25400" rIns="25400" bIns="25400" anchor="b" anchorCtr="0">
            <a:normAutofit/>
          </a:bodyPr>
          <a:lstStyle/>
          <a:p>
            <a:pPr marL="0" marR="0" lvl="0" indent="0" algn="ctr" rtl="0">
              <a:lnSpc>
                <a:spcPct val="80000"/>
              </a:lnSpc>
              <a:spcBef>
                <a:spcPts val="0"/>
              </a:spcBef>
              <a:spcAft>
                <a:spcPts val="0"/>
              </a:spcAft>
              <a:buClr>
                <a:srgbClr val="058743"/>
              </a:buClr>
              <a:buSzPts val="3200"/>
              <a:buFont typeface="Helvetica Neue"/>
              <a:buNone/>
            </a:pPr>
            <a:r>
              <a:rPr lang="en-US" sz="3200" b="1" i="0" u="none" strike="noStrike" cap="none">
                <a:solidFill>
                  <a:srgbClr val="058743"/>
                </a:solidFill>
                <a:latin typeface="Helvetica Neue"/>
                <a:ea typeface="Helvetica Neue"/>
                <a:cs typeface="Helvetica Neue"/>
                <a:sym typeface="Helvetica Neue"/>
              </a:rPr>
              <a:t>2</a:t>
            </a:r>
            <a:endParaRPr sz="700"/>
          </a:p>
        </p:txBody>
      </p:sp>
      <p:pic>
        <p:nvPicPr>
          <p:cNvPr id="424" name="Google Shape;424;g29030b22a4d_9_196" descr="heart.png"/>
          <p:cNvPicPr preferRelativeResize="0"/>
          <p:nvPr/>
        </p:nvPicPr>
        <p:blipFill rotWithShape="1">
          <a:blip r:embed="rId3">
            <a:alphaModFix/>
          </a:blip>
          <a:srcRect/>
          <a:stretch/>
        </p:blipFill>
        <p:spPr>
          <a:xfrm>
            <a:off x="5286845" y="2331960"/>
            <a:ext cx="1399980" cy="1399981"/>
          </a:xfrm>
          <a:prstGeom prst="rect">
            <a:avLst/>
          </a:prstGeom>
          <a:noFill/>
          <a:ln>
            <a:noFill/>
          </a:ln>
        </p:spPr>
      </p:pic>
      <p:sp>
        <p:nvSpPr>
          <p:cNvPr id="425" name="Google Shape;425;g29030b22a4d_9_196"/>
          <p:cNvSpPr txBox="1"/>
          <p:nvPr/>
        </p:nvSpPr>
        <p:spPr>
          <a:xfrm>
            <a:off x="4660038" y="4501721"/>
            <a:ext cx="2871900" cy="524400"/>
          </a:xfrm>
          <a:prstGeom prst="rect">
            <a:avLst/>
          </a:prstGeom>
          <a:noFill/>
          <a:ln>
            <a:noFill/>
          </a:ln>
        </p:spPr>
        <p:txBody>
          <a:bodyPr spcFirstLastPara="1" wrap="square" lIns="25400" tIns="25400" rIns="25400" bIns="25400" anchor="t" anchorCtr="0">
            <a:noAutofit/>
          </a:bodyPr>
          <a:lstStyle/>
          <a:p>
            <a:pPr marL="0" marR="0" lvl="0" indent="0" algn="ctr" rtl="0">
              <a:lnSpc>
                <a:spcPct val="100000"/>
              </a:lnSpc>
              <a:spcBef>
                <a:spcPts val="0"/>
              </a:spcBef>
              <a:spcAft>
                <a:spcPts val="0"/>
              </a:spcAft>
              <a:buClr>
                <a:srgbClr val="000000"/>
              </a:buClr>
              <a:buSzPts val="1500"/>
              <a:buFont typeface="Helvetica Neue"/>
              <a:buNone/>
            </a:pPr>
            <a:r>
              <a:rPr lang="en-US" sz="1800" b="1" i="0" u="none" strike="noStrike" cap="none">
                <a:solidFill>
                  <a:srgbClr val="000000"/>
                </a:solidFill>
                <a:latin typeface="Calibri"/>
                <a:ea typeface="Calibri"/>
                <a:cs typeface="Calibri"/>
                <a:sym typeface="Calibri"/>
              </a:rPr>
              <a:t>DRIVE ENGAGEMENT </a:t>
            </a:r>
            <a:endParaRPr sz="100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Helvetica Neue"/>
              <a:buNone/>
            </a:pPr>
            <a:r>
              <a:rPr lang="en-US" sz="1800" b="1" i="0" u="none" strike="noStrike" cap="none">
                <a:solidFill>
                  <a:srgbClr val="000000"/>
                </a:solidFill>
                <a:latin typeface="Calibri"/>
                <a:ea typeface="Calibri"/>
                <a:cs typeface="Calibri"/>
                <a:sym typeface="Calibri"/>
              </a:rPr>
              <a:t>NOV - DEC</a:t>
            </a:r>
            <a:endParaRPr sz="1000">
              <a:latin typeface="Calibri"/>
              <a:ea typeface="Calibri"/>
              <a:cs typeface="Calibri"/>
              <a:sym typeface="Calibri"/>
            </a:endParaRPr>
          </a:p>
        </p:txBody>
      </p:sp>
      <p:sp>
        <p:nvSpPr>
          <p:cNvPr id="426" name="Google Shape;426;g29030b22a4d_9_196"/>
          <p:cNvSpPr txBox="1"/>
          <p:nvPr/>
        </p:nvSpPr>
        <p:spPr>
          <a:xfrm>
            <a:off x="4712869" y="5068975"/>
            <a:ext cx="2766300" cy="5310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1950"/>
              </a:buClr>
              <a:buSzPts val="1200"/>
              <a:buFont typeface="Arial"/>
              <a:buNone/>
            </a:pPr>
            <a:r>
              <a:rPr lang="en-US" sz="1500" b="1" i="0" u="none" strike="noStrike" cap="none">
                <a:solidFill>
                  <a:srgbClr val="001950"/>
                </a:solidFill>
                <a:latin typeface="Calibri"/>
                <a:ea typeface="Calibri"/>
                <a:cs typeface="Calibri"/>
                <a:sym typeface="Calibri"/>
              </a:rPr>
              <a:t>Build trust through affiliation and convert/ create consideration </a:t>
            </a:r>
            <a:endParaRPr sz="1000">
              <a:latin typeface="Calibri"/>
              <a:ea typeface="Calibri"/>
              <a:cs typeface="Calibri"/>
              <a:sym typeface="Calibri"/>
            </a:endParaRPr>
          </a:p>
        </p:txBody>
      </p:sp>
      <p:sp>
        <p:nvSpPr>
          <p:cNvPr id="427" name="Google Shape;427;g29030b22a4d_9_196"/>
          <p:cNvSpPr txBox="1"/>
          <p:nvPr/>
        </p:nvSpPr>
        <p:spPr>
          <a:xfrm>
            <a:off x="5128000" y="5795872"/>
            <a:ext cx="1936200" cy="3000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1950"/>
              </a:buClr>
              <a:buSzPts val="1200"/>
              <a:buFont typeface="Arial"/>
              <a:buNone/>
            </a:pPr>
            <a:r>
              <a:rPr lang="en-US" sz="1500" b="1" i="0" u="none" strike="noStrike" cap="none">
                <a:solidFill>
                  <a:srgbClr val="001950"/>
                </a:solidFill>
                <a:latin typeface="Calibri"/>
                <a:ea typeface="Calibri"/>
                <a:cs typeface="Calibri"/>
                <a:sym typeface="Calibri"/>
              </a:rPr>
              <a:t>Traditional media push  </a:t>
            </a:r>
            <a:endParaRPr sz="1000">
              <a:latin typeface="Calibri"/>
              <a:ea typeface="Calibri"/>
              <a:cs typeface="Calibri"/>
              <a:sym typeface="Calibri"/>
            </a:endParaRPr>
          </a:p>
        </p:txBody>
      </p:sp>
      <p:sp>
        <p:nvSpPr>
          <p:cNvPr id="428" name="Google Shape;428;g29030b22a4d_9_196"/>
          <p:cNvSpPr txBox="1"/>
          <p:nvPr/>
        </p:nvSpPr>
        <p:spPr>
          <a:xfrm>
            <a:off x="855899" y="269658"/>
            <a:ext cx="5757900" cy="528600"/>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DD052B"/>
              </a:buClr>
              <a:buSzPts val="3000"/>
              <a:buFont typeface="Helvetica Neue"/>
              <a:buNone/>
            </a:pPr>
            <a:r>
              <a:rPr lang="en-US" sz="3100" b="1" i="0" u="none" strike="noStrike" cap="none">
                <a:solidFill>
                  <a:srgbClr val="4472C4"/>
                </a:solidFill>
                <a:latin typeface="Calibri"/>
                <a:ea typeface="Calibri"/>
                <a:cs typeface="Calibri"/>
                <a:sym typeface="Calibri"/>
              </a:rPr>
              <a:t>PR ROLLOUT PHASES: </a:t>
            </a:r>
            <a:endParaRPr sz="800">
              <a:solidFill>
                <a:srgbClr val="4472C4"/>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29030b22a4d_9_207"/>
          <p:cNvSpPr txBox="1">
            <a:spLocks noGrp="1"/>
          </p:cNvSpPr>
          <p:nvPr>
            <p:ph type="ctrTitle" idx="4294967295"/>
          </p:nvPr>
        </p:nvSpPr>
        <p:spPr>
          <a:xfrm>
            <a:off x="632725" y="4027150"/>
            <a:ext cx="9698400" cy="803400"/>
          </a:xfrm>
          <a:prstGeom prst="rect">
            <a:avLst/>
          </a:prstGeom>
          <a:noFill/>
          <a:ln>
            <a:noFill/>
          </a:ln>
        </p:spPr>
        <p:txBody>
          <a:bodyPr spcFirstLastPara="1" wrap="square" lIns="25400" tIns="25400" rIns="25400" bIns="25400" anchor="t" anchorCtr="0">
            <a:normAutofit fontScale="90000"/>
          </a:bodyPr>
          <a:lstStyle/>
          <a:p>
            <a:pPr marL="0" marR="0" lvl="0" indent="0" algn="l" rtl="0">
              <a:lnSpc>
                <a:spcPct val="80000"/>
              </a:lnSpc>
              <a:spcBef>
                <a:spcPts val="0"/>
              </a:spcBef>
              <a:spcAft>
                <a:spcPts val="0"/>
              </a:spcAft>
              <a:buClr>
                <a:srgbClr val="000000"/>
              </a:buClr>
              <a:buSzPct val="65909"/>
              <a:buFont typeface="Impact"/>
              <a:buNone/>
            </a:pPr>
            <a:r>
              <a:rPr lang="en-US" sz="8800">
                <a:solidFill>
                  <a:srgbClr val="4472C4"/>
                </a:solidFill>
              </a:rPr>
              <a:t>DRIVE ENGAGEMENT </a:t>
            </a:r>
            <a:endParaRPr sz="8800">
              <a:solidFill>
                <a:srgbClr val="4472C4"/>
              </a:solidFill>
            </a:endParaRPr>
          </a:p>
        </p:txBody>
      </p:sp>
      <p:sp>
        <p:nvSpPr>
          <p:cNvPr id="434" name="Google Shape;434;g29030b22a4d_9_207"/>
          <p:cNvSpPr txBox="1">
            <a:spLocks noGrp="1"/>
          </p:cNvSpPr>
          <p:nvPr>
            <p:ph type="subTitle" idx="4294967295"/>
          </p:nvPr>
        </p:nvSpPr>
        <p:spPr>
          <a:xfrm>
            <a:off x="689800" y="4830550"/>
            <a:ext cx="6246000" cy="538500"/>
          </a:xfrm>
          <a:prstGeom prst="rect">
            <a:avLst/>
          </a:prstGeom>
          <a:noFill/>
          <a:ln>
            <a:noFill/>
          </a:ln>
        </p:spPr>
        <p:txBody>
          <a:bodyPr spcFirstLastPara="1" wrap="square" lIns="25400" tIns="25400" rIns="25400" bIns="25400" anchor="t" anchorCtr="0">
            <a:normAutofit/>
          </a:bodyPr>
          <a:lstStyle/>
          <a:p>
            <a:pPr marL="0" marR="0" lvl="0" indent="0" algn="l" rtl="0">
              <a:lnSpc>
                <a:spcPct val="100000"/>
              </a:lnSpc>
              <a:spcBef>
                <a:spcPts val="0"/>
              </a:spcBef>
              <a:spcAft>
                <a:spcPts val="0"/>
              </a:spcAft>
              <a:buClr>
                <a:srgbClr val="000000"/>
              </a:buClr>
              <a:buSzPts val="1800"/>
              <a:buFont typeface="Helvetica Neue"/>
              <a:buNone/>
            </a:pPr>
            <a:r>
              <a:rPr lang="en-US" sz="2300" b="1">
                <a:solidFill>
                  <a:srgbClr val="E83338"/>
                </a:solidFill>
              </a:rPr>
              <a:t>TRADITIONAL MEDIA OUTLOOK  </a:t>
            </a:r>
            <a:endParaRPr sz="2300" b="1">
              <a:solidFill>
                <a:srgbClr val="E8333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9030b22a4d_6_25"/>
          <p:cNvSpPr txBox="1">
            <a:spLocks noGrp="1"/>
          </p:cNvSpPr>
          <p:nvPr>
            <p:ph type="ctrTitle" idx="4294967295"/>
          </p:nvPr>
        </p:nvSpPr>
        <p:spPr>
          <a:xfrm>
            <a:off x="299075" y="3171000"/>
            <a:ext cx="9336900" cy="832200"/>
          </a:xfrm>
          <a:prstGeom prst="rect">
            <a:avLst/>
          </a:prstGeom>
          <a:noFill/>
          <a:ln>
            <a:noFill/>
          </a:ln>
        </p:spPr>
        <p:txBody>
          <a:bodyPr spcFirstLastPara="1" wrap="square" lIns="25400" tIns="25400" rIns="25400" bIns="25400" anchor="t" anchorCtr="0">
            <a:normAutofit/>
          </a:bodyPr>
          <a:lstStyle/>
          <a:p>
            <a:pPr marL="0" marR="0" lvl="0" indent="0" algn="l" rtl="0">
              <a:lnSpc>
                <a:spcPct val="70000"/>
              </a:lnSpc>
              <a:spcBef>
                <a:spcPts val="0"/>
              </a:spcBef>
              <a:spcAft>
                <a:spcPts val="0"/>
              </a:spcAft>
              <a:buClr>
                <a:srgbClr val="000000"/>
              </a:buClr>
              <a:buSzPts val="5800"/>
              <a:buFont typeface="Impact"/>
              <a:buNone/>
            </a:pPr>
            <a:r>
              <a:rPr lang="en-US" sz="5800">
                <a:solidFill>
                  <a:srgbClr val="4472C4"/>
                </a:solidFill>
              </a:rPr>
              <a:t>DIGITAL MEDIA CHANNELS</a:t>
            </a:r>
            <a:endParaRPr sz="5800">
              <a:solidFill>
                <a:srgbClr val="4472C4"/>
              </a:solidFill>
            </a:endParaRPr>
          </a:p>
        </p:txBody>
      </p:sp>
      <p:sp>
        <p:nvSpPr>
          <p:cNvPr id="121" name="Google Shape;121;g29030b22a4d_6_25"/>
          <p:cNvSpPr txBox="1"/>
          <p:nvPr/>
        </p:nvSpPr>
        <p:spPr>
          <a:xfrm>
            <a:off x="367150" y="3692775"/>
            <a:ext cx="43014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a:solidFill>
                  <a:srgbClr val="E83338"/>
                </a:solidFill>
                <a:latin typeface="Calibri"/>
                <a:ea typeface="Calibri"/>
                <a:cs typeface="Calibri"/>
                <a:sym typeface="Calibri"/>
              </a:rPr>
              <a:t>RATIONALE &amp; BUDGET SPLIT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29030b22a4d_9_212"/>
          <p:cNvSpPr txBox="1">
            <a:spLocks noGrp="1"/>
          </p:cNvSpPr>
          <p:nvPr>
            <p:ph type="subTitle" idx="4294967295"/>
          </p:nvPr>
        </p:nvSpPr>
        <p:spPr>
          <a:xfrm>
            <a:off x="846475" y="4378550"/>
            <a:ext cx="9129000" cy="1404300"/>
          </a:xfrm>
          <a:prstGeom prst="rect">
            <a:avLst/>
          </a:prstGeom>
          <a:noFill/>
          <a:ln>
            <a:noFill/>
          </a:ln>
        </p:spPr>
        <p:txBody>
          <a:bodyPr spcFirstLastPara="1" wrap="square" lIns="25400" tIns="25400" rIns="25400" bIns="25400" anchor="t" anchorCtr="0">
            <a:normAutofit/>
          </a:bodyPr>
          <a:lstStyle/>
          <a:p>
            <a:pPr marL="0" marR="0" lvl="0" indent="0" algn="just" rtl="0">
              <a:lnSpc>
                <a:spcPct val="100000"/>
              </a:lnSpc>
              <a:spcBef>
                <a:spcPts val="0"/>
              </a:spcBef>
              <a:spcAft>
                <a:spcPts val="0"/>
              </a:spcAft>
              <a:buClr>
                <a:srgbClr val="000000"/>
              </a:buClr>
              <a:buSzPts val="1300"/>
              <a:buFont typeface="Helvetica Neue"/>
              <a:buNone/>
            </a:pPr>
            <a:r>
              <a:rPr lang="en-US" sz="1600" i="0" u="none" strike="noStrike" cap="none">
                <a:solidFill>
                  <a:srgbClr val="001950"/>
                </a:solidFill>
              </a:rPr>
              <a:t>A media kit is an essential tool in traditional public relations (PR) work. It serves as a comprehensive package of information and resources that enables organisations to effectively communicate their message to the media and the public. The rationale behind a media kit in traditional PR is to provide journalists, bloggers, and other media professionals with the necessary assets and information to cover a story accurately and effectively. It helps create a consistent and positive narrative while streamlining the communication process. </a:t>
            </a:r>
            <a:endParaRPr sz="3100">
              <a:solidFill>
                <a:srgbClr val="001950"/>
              </a:solidFill>
            </a:endParaRPr>
          </a:p>
        </p:txBody>
      </p:sp>
      <p:sp>
        <p:nvSpPr>
          <p:cNvPr id="440" name="Google Shape;440;g29030b22a4d_9_212"/>
          <p:cNvSpPr txBox="1"/>
          <p:nvPr/>
        </p:nvSpPr>
        <p:spPr>
          <a:xfrm>
            <a:off x="818575" y="3498250"/>
            <a:ext cx="10724700" cy="952500"/>
          </a:xfrm>
          <a:prstGeom prst="rect">
            <a:avLst/>
          </a:prstGeom>
          <a:noFill/>
          <a:ln>
            <a:noFill/>
          </a:ln>
        </p:spPr>
        <p:txBody>
          <a:bodyPr spcFirstLastPara="1" wrap="square" lIns="25400" tIns="25400" rIns="25400" bIns="25400" anchor="t" anchorCtr="0">
            <a:normAutofit/>
          </a:bodyPr>
          <a:lstStyle/>
          <a:p>
            <a:pPr marL="0" marR="0" lvl="0" indent="0" algn="l" rtl="0">
              <a:lnSpc>
                <a:spcPct val="60000"/>
              </a:lnSpc>
              <a:spcBef>
                <a:spcPts val="0"/>
              </a:spcBef>
              <a:spcAft>
                <a:spcPts val="0"/>
              </a:spcAft>
              <a:buClr>
                <a:srgbClr val="000000"/>
              </a:buClr>
              <a:buSzPts val="5800"/>
              <a:buFont typeface="Impact"/>
              <a:buNone/>
            </a:pPr>
            <a:r>
              <a:rPr lang="en-US" sz="8100" b="1">
                <a:solidFill>
                  <a:srgbClr val="4472C4"/>
                </a:solidFill>
                <a:latin typeface="Calibri"/>
                <a:ea typeface="Calibri"/>
                <a:cs typeface="Calibri"/>
                <a:sym typeface="Calibri"/>
              </a:rPr>
              <a:t>MEDIA KIT RATIONALE </a:t>
            </a:r>
            <a:endParaRPr sz="8100" b="1">
              <a:solidFill>
                <a:srgbClr val="4472C4"/>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g29030b22a4d_9_217" descr="IMG_0601.jpeg"/>
          <p:cNvPicPr preferRelativeResize="0"/>
          <p:nvPr/>
        </p:nvPicPr>
        <p:blipFill rotWithShape="1">
          <a:blip r:embed="rId3">
            <a:alphaModFix/>
          </a:blip>
          <a:srcRect l="1339" t="8546" r="5001" b="12682"/>
          <a:stretch/>
        </p:blipFill>
        <p:spPr>
          <a:xfrm>
            <a:off x="3915625" y="940700"/>
            <a:ext cx="5141900" cy="53834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29030b22a4d_9_221"/>
          <p:cNvSpPr txBox="1">
            <a:spLocks noGrp="1"/>
          </p:cNvSpPr>
          <p:nvPr>
            <p:ph type="subTitle" idx="4294967295"/>
          </p:nvPr>
        </p:nvSpPr>
        <p:spPr>
          <a:xfrm>
            <a:off x="898000" y="4335500"/>
            <a:ext cx="10145100" cy="1293300"/>
          </a:xfrm>
          <a:prstGeom prst="rect">
            <a:avLst/>
          </a:prstGeom>
          <a:noFill/>
          <a:ln>
            <a:noFill/>
          </a:ln>
        </p:spPr>
        <p:txBody>
          <a:bodyPr spcFirstLastPara="1" wrap="square" lIns="25400" tIns="25400" rIns="25400" bIns="25400" anchor="t" anchorCtr="0">
            <a:normAutofit/>
          </a:bodyPr>
          <a:lstStyle/>
          <a:p>
            <a:pPr marL="0" marR="0" lvl="0" indent="0" algn="just" rtl="0">
              <a:lnSpc>
                <a:spcPct val="100000"/>
              </a:lnSpc>
              <a:spcBef>
                <a:spcPts val="0"/>
              </a:spcBef>
              <a:spcAft>
                <a:spcPts val="0"/>
              </a:spcAft>
              <a:buClr>
                <a:srgbClr val="000000"/>
              </a:buClr>
              <a:buSzPts val="1300"/>
              <a:buFont typeface="Helvetica Neue"/>
              <a:buNone/>
            </a:pPr>
            <a:r>
              <a:rPr lang="en-US" sz="1500" i="0" u="none" strike="noStrike" cap="none">
                <a:solidFill>
                  <a:srgbClr val="001950"/>
                </a:solidFill>
              </a:rPr>
              <a:t>The media kit will be shared with all our partners, both local and within the market, to enhance the advertising efforts for South Africa. The purpose of this toolkit is to empower in-market teams, including product managers, South African Tourism representatives, tour operators, and government entities, to effectively communicate about South Africa by utilising the Ad as a point of entry. This comprehensive kit will serve as a valuable resource for these teams, enabling them to convey the essence and attractions of South Africa to a global audience, ultimately driving successful marketing and promotion efforts for the country.</a:t>
            </a:r>
            <a:endParaRPr sz="3000">
              <a:solidFill>
                <a:srgbClr val="001950"/>
              </a:solidFill>
            </a:endParaRPr>
          </a:p>
        </p:txBody>
      </p:sp>
      <p:sp>
        <p:nvSpPr>
          <p:cNvPr id="451" name="Google Shape;451;g29030b22a4d_9_221"/>
          <p:cNvSpPr txBox="1"/>
          <p:nvPr/>
        </p:nvSpPr>
        <p:spPr>
          <a:xfrm>
            <a:off x="859525" y="3495200"/>
            <a:ext cx="8069700" cy="952500"/>
          </a:xfrm>
          <a:prstGeom prst="rect">
            <a:avLst/>
          </a:prstGeom>
          <a:noFill/>
          <a:ln>
            <a:noFill/>
          </a:ln>
        </p:spPr>
        <p:txBody>
          <a:bodyPr spcFirstLastPara="1" wrap="square" lIns="25400" tIns="25400" rIns="25400" bIns="25400" anchor="t" anchorCtr="0">
            <a:normAutofit fontScale="92500" lnSpcReduction="10000"/>
          </a:bodyPr>
          <a:lstStyle/>
          <a:p>
            <a:pPr marL="0" marR="0" lvl="0" indent="0" algn="l" rtl="0">
              <a:lnSpc>
                <a:spcPct val="80000"/>
              </a:lnSpc>
              <a:spcBef>
                <a:spcPts val="0"/>
              </a:spcBef>
              <a:spcAft>
                <a:spcPts val="0"/>
              </a:spcAft>
              <a:buClr>
                <a:srgbClr val="000000"/>
              </a:buClr>
              <a:buSzPct val="65909"/>
              <a:buFont typeface="Impact"/>
              <a:buNone/>
            </a:pPr>
            <a:r>
              <a:rPr lang="en-US" sz="8800" b="1">
                <a:solidFill>
                  <a:srgbClr val="4472C4"/>
                </a:solidFill>
                <a:latin typeface="Calibri"/>
                <a:ea typeface="Calibri"/>
                <a:cs typeface="Calibri"/>
                <a:sym typeface="Calibri"/>
              </a:rPr>
              <a:t>HOW IT WORKS</a:t>
            </a:r>
            <a:endParaRPr sz="8800" b="1">
              <a:solidFill>
                <a:srgbClr val="4472C4"/>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g29030b22a4d_9_226"/>
          <p:cNvSpPr/>
          <p:nvPr/>
        </p:nvSpPr>
        <p:spPr>
          <a:xfrm>
            <a:off x="4856468" y="2073943"/>
            <a:ext cx="2652300" cy="2652300"/>
          </a:xfrm>
          <a:prstGeom prst="ellipse">
            <a:avLst/>
          </a:prstGeom>
          <a:solidFill>
            <a:srgbClr val="004F8A"/>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58743"/>
              </a:buClr>
              <a:buSzPts val="2400"/>
              <a:buFont typeface="Helvetica Neue"/>
              <a:buNone/>
            </a:pPr>
            <a:endParaRPr sz="2400" b="0" i="0" u="none" strike="noStrike" cap="none">
              <a:solidFill>
                <a:srgbClr val="004F8A"/>
              </a:solidFill>
              <a:latin typeface="Helvetica Neue"/>
              <a:ea typeface="Helvetica Neue"/>
              <a:cs typeface="Helvetica Neue"/>
              <a:sym typeface="Helvetica Neue"/>
            </a:endParaRPr>
          </a:p>
        </p:txBody>
      </p:sp>
      <p:sp>
        <p:nvSpPr>
          <p:cNvPr id="457" name="Google Shape;457;g29030b22a4d_9_226"/>
          <p:cNvSpPr/>
          <p:nvPr/>
        </p:nvSpPr>
        <p:spPr>
          <a:xfrm>
            <a:off x="5191257" y="2408732"/>
            <a:ext cx="1982700" cy="1982700"/>
          </a:xfrm>
          <a:prstGeom prst="ellipse">
            <a:avLst/>
          </a:prstGeom>
          <a:solidFill>
            <a:srgbClr val="2C68B2"/>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p:txBody>
      </p:sp>
      <p:sp>
        <p:nvSpPr>
          <p:cNvPr id="458" name="Google Shape;458;g29030b22a4d_9_226"/>
          <p:cNvSpPr txBox="1"/>
          <p:nvPr/>
        </p:nvSpPr>
        <p:spPr>
          <a:xfrm>
            <a:off x="4856468" y="1376702"/>
            <a:ext cx="2652300" cy="697200"/>
          </a:xfrm>
          <a:prstGeom prst="rect">
            <a:avLst/>
          </a:prstGeom>
          <a:noFill/>
          <a:ln>
            <a:noFill/>
          </a:ln>
        </p:spPr>
        <p:txBody>
          <a:bodyPr spcFirstLastPara="1" wrap="square" lIns="25400" tIns="25400" rIns="25400" bIns="25400" anchor="b" anchorCtr="0">
            <a:normAutofit/>
          </a:bodyPr>
          <a:lstStyle/>
          <a:p>
            <a:pPr marL="0" marR="0" lvl="0" indent="0" algn="ctr" rtl="0">
              <a:lnSpc>
                <a:spcPct val="80000"/>
              </a:lnSpc>
              <a:spcBef>
                <a:spcPts val="0"/>
              </a:spcBef>
              <a:spcAft>
                <a:spcPts val="0"/>
              </a:spcAft>
              <a:buClr>
                <a:srgbClr val="058743"/>
              </a:buClr>
              <a:buSzPts val="3200"/>
              <a:buFont typeface="Helvetica Neue"/>
              <a:buNone/>
            </a:pPr>
            <a:r>
              <a:rPr lang="en-US" sz="3200" b="1" i="0" u="none" strike="noStrike" cap="none">
                <a:solidFill>
                  <a:srgbClr val="058743"/>
                </a:solidFill>
                <a:latin typeface="Helvetica Neue"/>
                <a:ea typeface="Helvetica Neue"/>
                <a:cs typeface="Helvetica Neue"/>
                <a:sym typeface="Helvetica Neue"/>
              </a:rPr>
              <a:t>3</a:t>
            </a:r>
            <a:endParaRPr sz="700"/>
          </a:p>
        </p:txBody>
      </p:sp>
      <p:pic>
        <p:nvPicPr>
          <p:cNvPr id="459" name="Google Shape;459;g29030b22a4d_9_226" descr="metabolism.png"/>
          <p:cNvPicPr preferRelativeResize="0"/>
          <p:nvPr/>
        </p:nvPicPr>
        <p:blipFill rotWithShape="1">
          <a:blip r:embed="rId3">
            <a:alphaModFix/>
          </a:blip>
          <a:srcRect/>
          <a:stretch/>
        </p:blipFill>
        <p:spPr>
          <a:xfrm>
            <a:off x="5482586" y="2700060"/>
            <a:ext cx="1399980" cy="1399980"/>
          </a:xfrm>
          <a:prstGeom prst="rect">
            <a:avLst/>
          </a:prstGeom>
          <a:noFill/>
          <a:ln>
            <a:noFill/>
          </a:ln>
        </p:spPr>
      </p:pic>
      <p:sp>
        <p:nvSpPr>
          <p:cNvPr id="460" name="Google Shape;460;g29030b22a4d_9_226"/>
          <p:cNvSpPr txBox="1"/>
          <p:nvPr/>
        </p:nvSpPr>
        <p:spPr>
          <a:xfrm>
            <a:off x="4730433" y="4868467"/>
            <a:ext cx="2672400" cy="508500"/>
          </a:xfrm>
          <a:prstGeom prst="rect">
            <a:avLst/>
          </a:prstGeom>
          <a:noFill/>
          <a:ln>
            <a:noFill/>
          </a:ln>
        </p:spPr>
        <p:txBody>
          <a:bodyPr spcFirstLastPara="1" wrap="square" lIns="25400" tIns="25400" rIns="25400" bIns="25400" anchor="t" anchorCtr="0">
            <a:noAutofit/>
          </a:bodyPr>
          <a:lstStyle/>
          <a:p>
            <a:pPr marL="0" marR="0" lvl="0" indent="0" algn="ctr" rtl="0">
              <a:lnSpc>
                <a:spcPct val="100000"/>
              </a:lnSpc>
              <a:spcBef>
                <a:spcPts val="0"/>
              </a:spcBef>
              <a:spcAft>
                <a:spcPts val="0"/>
              </a:spcAft>
              <a:buClr>
                <a:srgbClr val="000000"/>
              </a:buClr>
              <a:buSzPts val="1500"/>
              <a:buFont typeface="Helvetica Neue"/>
              <a:buNone/>
            </a:pPr>
            <a:r>
              <a:rPr lang="en-US" sz="1800" b="1" i="0" u="none" strike="noStrike" cap="none">
                <a:solidFill>
                  <a:srgbClr val="001950"/>
                </a:solidFill>
                <a:latin typeface="Calibri"/>
                <a:ea typeface="Calibri"/>
                <a:cs typeface="Calibri"/>
                <a:sym typeface="Calibri"/>
              </a:rPr>
              <a:t>EXCITE &amp; EDUCATE</a:t>
            </a:r>
            <a:endParaRPr sz="1000">
              <a:solidFill>
                <a:srgbClr val="00195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Helvetica Neue"/>
              <a:buNone/>
            </a:pPr>
            <a:r>
              <a:rPr lang="en-US" sz="1800" b="1" i="0" u="none" strike="noStrike" cap="none">
                <a:solidFill>
                  <a:srgbClr val="001950"/>
                </a:solidFill>
                <a:latin typeface="Calibri"/>
                <a:ea typeface="Calibri"/>
                <a:cs typeface="Calibri"/>
                <a:sym typeface="Calibri"/>
              </a:rPr>
              <a:t>JAN - FEB  </a:t>
            </a:r>
            <a:endParaRPr sz="1000">
              <a:solidFill>
                <a:srgbClr val="001950"/>
              </a:solidFill>
              <a:latin typeface="Calibri"/>
              <a:ea typeface="Calibri"/>
              <a:cs typeface="Calibri"/>
              <a:sym typeface="Calibri"/>
            </a:endParaRPr>
          </a:p>
        </p:txBody>
      </p:sp>
      <p:sp>
        <p:nvSpPr>
          <p:cNvPr id="461" name="Google Shape;461;g29030b22a4d_9_226"/>
          <p:cNvSpPr txBox="1"/>
          <p:nvPr/>
        </p:nvSpPr>
        <p:spPr>
          <a:xfrm>
            <a:off x="4799444" y="5452712"/>
            <a:ext cx="2766300" cy="7620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001950"/>
              </a:buClr>
              <a:buSzPts val="1200"/>
              <a:buFont typeface="Arial"/>
              <a:buNone/>
            </a:pPr>
            <a:r>
              <a:rPr lang="en-US" sz="1500" b="1" i="0" u="none" strike="noStrike" cap="none">
                <a:solidFill>
                  <a:srgbClr val="001950"/>
                </a:solidFill>
                <a:latin typeface="Calibri"/>
                <a:ea typeface="Calibri"/>
                <a:cs typeface="Calibri"/>
                <a:sym typeface="Calibri"/>
              </a:rPr>
              <a:t>Drive  strong education of South Africa &amp; excite through touch points  </a:t>
            </a:r>
            <a:endParaRPr sz="1000">
              <a:solidFill>
                <a:srgbClr val="001950"/>
              </a:solidFill>
              <a:latin typeface="Calibri"/>
              <a:ea typeface="Calibri"/>
              <a:cs typeface="Calibri"/>
              <a:sym typeface="Calibri"/>
            </a:endParaRPr>
          </a:p>
        </p:txBody>
      </p:sp>
      <p:sp>
        <p:nvSpPr>
          <p:cNvPr id="462" name="Google Shape;462;g29030b22a4d_9_226"/>
          <p:cNvSpPr txBox="1"/>
          <p:nvPr/>
        </p:nvSpPr>
        <p:spPr>
          <a:xfrm>
            <a:off x="855899" y="260033"/>
            <a:ext cx="5757900" cy="528600"/>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DD052B"/>
              </a:buClr>
              <a:buSzPts val="3000"/>
              <a:buFont typeface="Helvetica Neue"/>
              <a:buNone/>
            </a:pPr>
            <a:r>
              <a:rPr lang="en-US" sz="3100" b="1" i="0" u="none" strike="noStrike" cap="none">
                <a:solidFill>
                  <a:srgbClr val="4472C4"/>
                </a:solidFill>
                <a:latin typeface="Calibri"/>
                <a:ea typeface="Calibri"/>
                <a:cs typeface="Calibri"/>
                <a:sym typeface="Calibri"/>
              </a:rPr>
              <a:t>PR ROLLOUT </a:t>
            </a:r>
            <a:r>
              <a:rPr lang="en-US" sz="3100" b="1" i="0" u="none" strike="noStrike" cap="none">
                <a:solidFill>
                  <a:srgbClr val="DD052B"/>
                </a:solidFill>
                <a:latin typeface="Calibri"/>
                <a:ea typeface="Calibri"/>
                <a:cs typeface="Calibri"/>
                <a:sym typeface="Calibri"/>
              </a:rPr>
              <a:t>PHASES: </a:t>
            </a:r>
            <a:endParaRPr sz="8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29030b22a4d_9_236"/>
          <p:cNvSpPr txBox="1">
            <a:spLocks noGrp="1"/>
          </p:cNvSpPr>
          <p:nvPr>
            <p:ph type="ctrTitle" idx="4294967295"/>
          </p:nvPr>
        </p:nvSpPr>
        <p:spPr>
          <a:xfrm>
            <a:off x="603150" y="3846125"/>
            <a:ext cx="10985700" cy="813000"/>
          </a:xfrm>
          <a:prstGeom prst="rect">
            <a:avLst/>
          </a:prstGeom>
          <a:noFill/>
          <a:ln>
            <a:noFill/>
          </a:ln>
        </p:spPr>
        <p:txBody>
          <a:bodyPr spcFirstLastPara="1" wrap="square" lIns="25400" tIns="25400" rIns="25400" bIns="25400" anchor="t" anchorCtr="0">
            <a:normAutofit fontScale="90000"/>
          </a:bodyPr>
          <a:lstStyle/>
          <a:p>
            <a:pPr marL="0" marR="0" lvl="0" indent="0" algn="l" rtl="0">
              <a:lnSpc>
                <a:spcPct val="80000"/>
              </a:lnSpc>
              <a:spcBef>
                <a:spcPts val="0"/>
              </a:spcBef>
              <a:spcAft>
                <a:spcPts val="0"/>
              </a:spcAft>
              <a:buClr>
                <a:srgbClr val="000000"/>
              </a:buClr>
              <a:buSzPct val="65909"/>
              <a:buFont typeface="Impact"/>
              <a:buNone/>
            </a:pPr>
            <a:r>
              <a:rPr lang="en-US" sz="8800">
                <a:solidFill>
                  <a:srgbClr val="4472C4"/>
                </a:solidFill>
              </a:rPr>
              <a:t>EXCITE AND EDUCATE</a:t>
            </a:r>
            <a:r>
              <a:rPr lang="en-US" sz="5800" b="0" i="0" u="none" strike="noStrike" cap="none">
                <a:solidFill>
                  <a:srgbClr val="000000"/>
                </a:solidFill>
                <a:latin typeface="Impact"/>
                <a:ea typeface="Impact"/>
                <a:cs typeface="Impact"/>
                <a:sym typeface="Impact"/>
              </a:rPr>
              <a:t> </a:t>
            </a:r>
            <a:endParaRPr/>
          </a:p>
        </p:txBody>
      </p:sp>
      <p:sp>
        <p:nvSpPr>
          <p:cNvPr id="468" name="Google Shape;468;g29030b22a4d_9_236"/>
          <p:cNvSpPr txBox="1">
            <a:spLocks noGrp="1"/>
          </p:cNvSpPr>
          <p:nvPr>
            <p:ph type="subTitle" idx="4294967295"/>
          </p:nvPr>
        </p:nvSpPr>
        <p:spPr>
          <a:xfrm>
            <a:off x="680100" y="4697600"/>
            <a:ext cx="4062900" cy="537000"/>
          </a:xfrm>
          <a:prstGeom prst="rect">
            <a:avLst/>
          </a:prstGeom>
          <a:noFill/>
          <a:ln>
            <a:noFill/>
          </a:ln>
        </p:spPr>
        <p:txBody>
          <a:bodyPr spcFirstLastPara="1" wrap="square" lIns="25400" tIns="25400" rIns="25400" bIns="25400" anchor="t" anchorCtr="0">
            <a:normAutofit/>
          </a:bodyPr>
          <a:lstStyle/>
          <a:p>
            <a:pPr marL="0" marR="0" lvl="0" indent="0" algn="l" rtl="0">
              <a:lnSpc>
                <a:spcPct val="100000"/>
              </a:lnSpc>
              <a:spcBef>
                <a:spcPts val="0"/>
              </a:spcBef>
              <a:spcAft>
                <a:spcPts val="0"/>
              </a:spcAft>
              <a:buClr>
                <a:srgbClr val="000000"/>
              </a:buClr>
              <a:buSzPts val="1800"/>
              <a:buFont typeface="Helvetica Neue"/>
              <a:buNone/>
            </a:pPr>
            <a:r>
              <a:rPr lang="en-US" sz="2400" b="1" i="0" u="none" strike="noStrike" cap="none">
                <a:solidFill>
                  <a:srgbClr val="E83338"/>
                </a:solidFill>
              </a:rPr>
              <a:t>Excite through touch points  </a:t>
            </a:r>
            <a:endParaRPr sz="3400">
              <a:solidFill>
                <a:srgbClr val="E83338"/>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29030b22a4d_9_241"/>
          <p:cNvSpPr txBox="1">
            <a:spLocks noGrp="1"/>
          </p:cNvSpPr>
          <p:nvPr>
            <p:ph type="ctrTitle" idx="4294967295"/>
          </p:nvPr>
        </p:nvSpPr>
        <p:spPr>
          <a:xfrm>
            <a:off x="499500" y="3498500"/>
            <a:ext cx="11351400" cy="1014600"/>
          </a:xfrm>
          <a:prstGeom prst="rect">
            <a:avLst/>
          </a:prstGeom>
          <a:noFill/>
          <a:ln>
            <a:noFill/>
          </a:ln>
        </p:spPr>
        <p:txBody>
          <a:bodyPr spcFirstLastPara="1" wrap="square" lIns="25400" tIns="25400" rIns="25400" bIns="25400" anchor="t" anchorCtr="0">
            <a:noAutofit/>
          </a:bodyPr>
          <a:lstStyle/>
          <a:p>
            <a:pPr marL="0" marR="0" lvl="0" indent="0" algn="l" rtl="0">
              <a:lnSpc>
                <a:spcPct val="80000"/>
              </a:lnSpc>
              <a:spcBef>
                <a:spcPts val="0"/>
              </a:spcBef>
              <a:spcAft>
                <a:spcPts val="0"/>
              </a:spcAft>
              <a:buClr>
                <a:srgbClr val="000000"/>
              </a:buClr>
              <a:buSzPts val="5220"/>
              <a:buFont typeface="Impact"/>
              <a:buNone/>
            </a:pPr>
            <a:r>
              <a:rPr lang="en-US" sz="6120">
                <a:solidFill>
                  <a:srgbClr val="4472C4"/>
                </a:solidFill>
              </a:rPr>
              <a:t>THE MEDIA DROP RATIONALE </a:t>
            </a:r>
            <a:endParaRPr sz="6120">
              <a:solidFill>
                <a:srgbClr val="4472C4"/>
              </a:solidFill>
            </a:endParaRPr>
          </a:p>
        </p:txBody>
      </p:sp>
      <p:sp>
        <p:nvSpPr>
          <p:cNvPr id="474" name="Google Shape;474;g29030b22a4d_9_241"/>
          <p:cNvSpPr txBox="1">
            <a:spLocks noGrp="1"/>
          </p:cNvSpPr>
          <p:nvPr>
            <p:ph type="subTitle" idx="4294967295"/>
          </p:nvPr>
        </p:nvSpPr>
        <p:spPr>
          <a:xfrm>
            <a:off x="597125" y="4382925"/>
            <a:ext cx="9666900" cy="1582500"/>
          </a:xfrm>
          <a:prstGeom prst="rect">
            <a:avLst/>
          </a:prstGeom>
          <a:noFill/>
          <a:ln>
            <a:noFill/>
          </a:ln>
        </p:spPr>
        <p:txBody>
          <a:bodyPr spcFirstLastPara="1" wrap="square" lIns="25400" tIns="25400" rIns="25400" bIns="25400" anchor="t" anchorCtr="0">
            <a:normAutofit/>
          </a:bodyPr>
          <a:lstStyle/>
          <a:p>
            <a:pPr marL="0" marR="0" lvl="0" indent="0" algn="just" rtl="0">
              <a:lnSpc>
                <a:spcPct val="100000"/>
              </a:lnSpc>
              <a:spcBef>
                <a:spcPts val="0"/>
              </a:spcBef>
              <a:spcAft>
                <a:spcPts val="0"/>
              </a:spcAft>
              <a:buClr>
                <a:srgbClr val="000000"/>
              </a:buClr>
              <a:buSzPts val="1700"/>
              <a:buFont typeface="Helvetica Neue"/>
              <a:buNone/>
            </a:pPr>
            <a:r>
              <a:rPr lang="en-US" sz="1700" i="0" u="none" strike="noStrike" cap="none">
                <a:solidFill>
                  <a:srgbClr val="001950"/>
                </a:solidFill>
              </a:rPr>
              <a:t>The "Best of Us" media drop serves as a vital companion to our in-market toolkit, acting as a catalyst for meaningful conversations centred around our content. It has been meticulously designed to complement the themes presented in the advertisement, while delving deeper into the enchanting narrative of South Africa. we aim to not only deepen the connection people have with South Africa but also to spark engaging conversations that resonate with the diverse and vibrant character of this remarkable nation. </a:t>
            </a:r>
            <a:endParaRPr>
              <a:solidFill>
                <a:srgbClr val="00195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29030b22a4d_9_246"/>
          <p:cNvSpPr txBox="1">
            <a:spLocks noGrp="1"/>
          </p:cNvSpPr>
          <p:nvPr>
            <p:ph type="subTitle" idx="4294967295"/>
          </p:nvPr>
        </p:nvSpPr>
        <p:spPr>
          <a:xfrm>
            <a:off x="636900" y="4609400"/>
            <a:ext cx="9886800" cy="1356000"/>
          </a:xfrm>
          <a:prstGeom prst="rect">
            <a:avLst/>
          </a:prstGeom>
          <a:noFill/>
          <a:ln>
            <a:noFill/>
          </a:ln>
        </p:spPr>
        <p:txBody>
          <a:bodyPr spcFirstLastPara="1" wrap="square" lIns="25400" tIns="25400" rIns="25400" bIns="25400" anchor="t" anchorCtr="0">
            <a:normAutofit/>
          </a:bodyPr>
          <a:lstStyle/>
          <a:p>
            <a:pPr marL="0" marR="0" lvl="0" indent="0" algn="l" rtl="0">
              <a:lnSpc>
                <a:spcPct val="100000"/>
              </a:lnSpc>
              <a:spcBef>
                <a:spcPts val="0"/>
              </a:spcBef>
              <a:spcAft>
                <a:spcPts val="0"/>
              </a:spcAft>
              <a:buClr>
                <a:srgbClr val="000000"/>
              </a:buClr>
              <a:buSzPts val="1500"/>
              <a:buFont typeface="Helvetica Neue"/>
              <a:buNone/>
            </a:pPr>
            <a:r>
              <a:rPr lang="en-US" sz="1800" i="0" u="none" strike="noStrike" cap="none">
                <a:solidFill>
                  <a:srgbClr val="001950"/>
                </a:solidFill>
              </a:rPr>
              <a:t>South Africa is a country that captures the hearts of all who experience it. The essence of the nation is filled with a unique blend of diversity, culture, resilience, and natural beauty. The idea behind the "+27, 27 Things to Love About South Africa" media drop is to provide a tangible and immersive experience that encapsulates the spirit of South Africa and highlights what makes it truly exceptional. </a:t>
            </a:r>
            <a:endParaRPr sz="3100">
              <a:solidFill>
                <a:srgbClr val="001950"/>
              </a:solidFill>
            </a:endParaRPr>
          </a:p>
        </p:txBody>
      </p:sp>
      <p:sp>
        <p:nvSpPr>
          <p:cNvPr id="480" name="Google Shape;480;g29030b22a4d_9_246"/>
          <p:cNvSpPr txBox="1"/>
          <p:nvPr/>
        </p:nvSpPr>
        <p:spPr>
          <a:xfrm>
            <a:off x="636900" y="3606800"/>
            <a:ext cx="9088500" cy="1002600"/>
          </a:xfrm>
          <a:prstGeom prst="rect">
            <a:avLst/>
          </a:prstGeom>
          <a:noFill/>
          <a:ln>
            <a:noFill/>
          </a:ln>
        </p:spPr>
        <p:txBody>
          <a:bodyPr spcFirstLastPara="1" wrap="square" lIns="25400" tIns="25400" rIns="25400" bIns="25400" anchor="t" anchorCtr="0">
            <a:noAutofit/>
          </a:bodyPr>
          <a:lstStyle/>
          <a:p>
            <a:pPr marL="0" marR="0" lvl="0" indent="0" algn="l" rtl="0">
              <a:lnSpc>
                <a:spcPct val="70000"/>
              </a:lnSpc>
              <a:spcBef>
                <a:spcPts val="0"/>
              </a:spcBef>
              <a:spcAft>
                <a:spcPts val="0"/>
              </a:spcAft>
              <a:buClr>
                <a:srgbClr val="000000"/>
              </a:buClr>
              <a:buSzPts val="3100"/>
              <a:buFont typeface="Helvetica Neue"/>
              <a:buNone/>
            </a:pPr>
            <a:r>
              <a:rPr lang="en-US" sz="4900" b="1" i="0" u="none" strike="noStrike" cap="none">
                <a:solidFill>
                  <a:srgbClr val="4472C4"/>
                </a:solidFill>
                <a:latin typeface="Calibri"/>
                <a:ea typeface="Calibri"/>
                <a:cs typeface="Calibri"/>
                <a:sym typeface="Calibri"/>
              </a:rPr>
              <a:t>SOUTH AFRICA IN A BOX:</a:t>
            </a:r>
            <a:r>
              <a:rPr lang="en-US" sz="4700" b="1" i="0" u="none" strike="noStrike" cap="none">
                <a:solidFill>
                  <a:srgbClr val="4472C4"/>
                </a:solidFill>
                <a:latin typeface="Calibri"/>
                <a:ea typeface="Calibri"/>
                <a:cs typeface="Calibri"/>
                <a:sym typeface="Calibri"/>
              </a:rPr>
              <a:t> </a:t>
            </a:r>
            <a:endParaRPr sz="2300">
              <a:solidFill>
                <a:srgbClr val="4472C4"/>
              </a:solidFill>
              <a:latin typeface="Calibri"/>
              <a:ea typeface="Calibri"/>
              <a:cs typeface="Calibri"/>
              <a:sym typeface="Calibri"/>
            </a:endParaRPr>
          </a:p>
          <a:p>
            <a:pPr marL="0" marR="0" lvl="0" indent="0" algn="l" rtl="0">
              <a:lnSpc>
                <a:spcPct val="70000"/>
              </a:lnSpc>
              <a:spcBef>
                <a:spcPts val="0"/>
              </a:spcBef>
              <a:spcAft>
                <a:spcPts val="0"/>
              </a:spcAft>
              <a:buClr>
                <a:srgbClr val="000000"/>
              </a:buClr>
              <a:buSzPts val="2700"/>
              <a:buFont typeface="Helvetica Neue"/>
              <a:buNone/>
            </a:pPr>
            <a:r>
              <a:rPr lang="en-US" sz="3000" i="1">
                <a:solidFill>
                  <a:srgbClr val="E83338"/>
                </a:solidFill>
                <a:latin typeface="Calibri"/>
                <a:ea typeface="Calibri"/>
                <a:cs typeface="Calibri"/>
                <a:sym typeface="Calibri"/>
              </a:rPr>
              <a:t>THE BEST OF US MEDIA DROP</a:t>
            </a:r>
            <a:r>
              <a:rPr lang="en-US" sz="3400" i="1" u="none" strike="noStrike" cap="none">
                <a:solidFill>
                  <a:srgbClr val="E83338"/>
                </a:solidFill>
                <a:latin typeface="Calibri"/>
                <a:ea typeface="Calibri"/>
                <a:cs typeface="Calibri"/>
                <a:sym typeface="Calibri"/>
              </a:rPr>
              <a:t> </a:t>
            </a:r>
            <a:endParaRPr>
              <a:solidFill>
                <a:srgbClr val="E83338"/>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29030b22a4d_9_251"/>
          <p:cNvSpPr txBox="1">
            <a:spLocks noGrp="1"/>
          </p:cNvSpPr>
          <p:nvPr>
            <p:ph type="ctrTitle" idx="4294967295"/>
          </p:nvPr>
        </p:nvSpPr>
        <p:spPr>
          <a:xfrm>
            <a:off x="558650" y="3844400"/>
            <a:ext cx="10022700" cy="784200"/>
          </a:xfrm>
          <a:prstGeom prst="rect">
            <a:avLst/>
          </a:prstGeom>
          <a:noFill/>
          <a:ln>
            <a:noFill/>
          </a:ln>
        </p:spPr>
        <p:txBody>
          <a:bodyPr spcFirstLastPara="1" wrap="square" lIns="25400" tIns="25400" rIns="25400" bIns="25400" anchor="t" anchorCtr="0">
            <a:noAutofit/>
          </a:bodyPr>
          <a:lstStyle/>
          <a:p>
            <a:pPr marL="0" marR="0" lvl="0" indent="0" algn="l" rtl="0">
              <a:lnSpc>
                <a:spcPct val="80000"/>
              </a:lnSpc>
              <a:spcBef>
                <a:spcPts val="0"/>
              </a:spcBef>
              <a:spcAft>
                <a:spcPts val="0"/>
              </a:spcAft>
              <a:buClr>
                <a:srgbClr val="000000"/>
              </a:buClr>
              <a:buSzPts val="5220"/>
              <a:buFont typeface="Impact"/>
              <a:buNone/>
            </a:pPr>
            <a:r>
              <a:rPr lang="en-US" sz="7719">
                <a:solidFill>
                  <a:srgbClr val="4472C4"/>
                </a:solidFill>
              </a:rPr>
              <a:t>WHAT’S IN THE BOX?</a:t>
            </a:r>
            <a:r>
              <a:rPr lang="en-US" sz="5020" b="0" i="0" u="none" strike="noStrike" cap="none">
                <a:solidFill>
                  <a:srgbClr val="000000"/>
                </a:solidFill>
                <a:latin typeface="Impact"/>
                <a:ea typeface="Impact"/>
                <a:cs typeface="Impact"/>
                <a:sym typeface="Impact"/>
              </a:rPr>
              <a:t> </a:t>
            </a:r>
            <a:endParaRPr sz="3759"/>
          </a:p>
        </p:txBody>
      </p:sp>
      <p:sp>
        <p:nvSpPr>
          <p:cNvPr id="486" name="Google Shape;486;g29030b22a4d_9_251"/>
          <p:cNvSpPr txBox="1">
            <a:spLocks noGrp="1"/>
          </p:cNvSpPr>
          <p:nvPr>
            <p:ph type="subTitle" idx="4294967295"/>
          </p:nvPr>
        </p:nvSpPr>
        <p:spPr>
          <a:xfrm>
            <a:off x="645425" y="4683925"/>
            <a:ext cx="10022700" cy="560100"/>
          </a:xfrm>
          <a:prstGeom prst="rect">
            <a:avLst/>
          </a:prstGeom>
          <a:noFill/>
          <a:ln>
            <a:noFill/>
          </a:ln>
        </p:spPr>
        <p:txBody>
          <a:bodyPr spcFirstLastPara="1" wrap="square" lIns="25400" tIns="25400" rIns="25400" bIns="25400" anchor="t" anchorCtr="0">
            <a:noAutofit/>
          </a:bodyPr>
          <a:lstStyle/>
          <a:p>
            <a:pPr marL="0" marR="0" lvl="0" indent="0" algn="l" rtl="0">
              <a:lnSpc>
                <a:spcPct val="100000"/>
              </a:lnSpc>
              <a:spcBef>
                <a:spcPts val="0"/>
              </a:spcBef>
              <a:spcAft>
                <a:spcPts val="0"/>
              </a:spcAft>
              <a:buClr>
                <a:srgbClr val="000000"/>
              </a:buClr>
              <a:buSzPts val="1800"/>
              <a:buFont typeface="Helvetica Neue"/>
              <a:buNone/>
            </a:pPr>
            <a:r>
              <a:rPr lang="en-US" sz="3200">
                <a:solidFill>
                  <a:srgbClr val="E83338"/>
                </a:solidFill>
              </a:rPr>
              <a:t>SOME OF THE KEY THINGS TO EXCITE THE MARKET</a:t>
            </a:r>
            <a:endParaRPr sz="3200">
              <a:solidFill>
                <a:srgbClr val="E83338"/>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g29030b22a4d_9_256" descr="Image"/>
          <p:cNvPicPr preferRelativeResize="0"/>
          <p:nvPr/>
        </p:nvPicPr>
        <p:blipFill rotWithShape="1">
          <a:blip r:embed="rId3">
            <a:alphaModFix/>
          </a:blip>
          <a:srcRect/>
          <a:stretch/>
        </p:blipFill>
        <p:spPr>
          <a:xfrm>
            <a:off x="767932" y="4420864"/>
            <a:ext cx="3530772" cy="2353274"/>
          </a:xfrm>
          <a:prstGeom prst="rect">
            <a:avLst/>
          </a:prstGeom>
          <a:noFill/>
          <a:ln>
            <a:noFill/>
          </a:ln>
        </p:spPr>
      </p:pic>
      <p:pic>
        <p:nvPicPr>
          <p:cNvPr id="492" name="Google Shape;492;g29030b22a4d_9_256" descr="Image"/>
          <p:cNvPicPr preferRelativeResize="0"/>
          <p:nvPr/>
        </p:nvPicPr>
        <p:blipFill rotWithShape="1">
          <a:blip r:embed="rId4">
            <a:alphaModFix/>
          </a:blip>
          <a:srcRect/>
          <a:stretch/>
        </p:blipFill>
        <p:spPr>
          <a:xfrm>
            <a:off x="501702" y="1895751"/>
            <a:ext cx="3912698" cy="2608975"/>
          </a:xfrm>
          <a:prstGeom prst="rect">
            <a:avLst/>
          </a:prstGeom>
          <a:noFill/>
          <a:ln>
            <a:noFill/>
          </a:ln>
        </p:spPr>
      </p:pic>
      <p:pic>
        <p:nvPicPr>
          <p:cNvPr id="493" name="Google Shape;493;g29030b22a4d_9_256" descr="Image"/>
          <p:cNvPicPr preferRelativeResize="0"/>
          <p:nvPr/>
        </p:nvPicPr>
        <p:blipFill rotWithShape="1">
          <a:blip r:embed="rId5">
            <a:alphaModFix/>
          </a:blip>
          <a:srcRect l="11106" r="9446"/>
          <a:stretch/>
        </p:blipFill>
        <p:spPr>
          <a:xfrm>
            <a:off x="8003525" y="-10750"/>
            <a:ext cx="3704201" cy="7007151"/>
          </a:xfrm>
          <a:prstGeom prst="rect">
            <a:avLst/>
          </a:prstGeom>
          <a:noFill/>
          <a:ln>
            <a:noFill/>
          </a:ln>
        </p:spPr>
      </p:pic>
      <p:pic>
        <p:nvPicPr>
          <p:cNvPr id="494" name="Google Shape;494;g29030b22a4d_9_256" descr="Image"/>
          <p:cNvPicPr preferRelativeResize="0"/>
          <p:nvPr/>
        </p:nvPicPr>
        <p:blipFill rotWithShape="1">
          <a:blip r:embed="rId6">
            <a:alphaModFix/>
          </a:blip>
          <a:srcRect l="50092"/>
          <a:stretch/>
        </p:blipFill>
        <p:spPr>
          <a:xfrm>
            <a:off x="4522701" y="4627063"/>
            <a:ext cx="2106925" cy="2108600"/>
          </a:xfrm>
          <a:prstGeom prst="rect">
            <a:avLst/>
          </a:prstGeom>
          <a:noFill/>
          <a:ln>
            <a:noFill/>
          </a:ln>
        </p:spPr>
      </p:pic>
      <p:pic>
        <p:nvPicPr>
          <p:cNvPr id="495" name="Google Shape;495;g29030b22a4d_9_256" descr="Image"/>
          <p:cNvPicPr preferRelativeResize="0"/>
          <p:nvPr/>
        </p:nvPicPr>
        <p:blipFill rotWithShape="1">
          <a:blip r:embed="rId7">
            <a:alphaModFix/>
          </a:blip>
          <a:srcRect r="11221"/>
          <a:stretch/>
        </p:blipFill>
        <p:spPr>
          <a:xfrm>
            <a:off x="4522692" y="893402"/>
            <a:ext cx="3295545" cy="3711987"/>
          </a:xfrm>
          <a:prstGeom prst="rect">
            <a:avLst/>
          </a:prstGeom>
          <a:noFill/>
          <a:ln>
            <a:noFill/>
          </a:ln>
        </p:spPr>
      </p:pic>
      <p:pic>
        <p:nvPicPr>
          <p:cNvPr id="496" name="Google Shape;496;g29030b22a4d_9_256" descr="pasted-movie.png"/>
          <p:cNvPicPr preferRelativeResize="0"/>
          <p:nvPr/>
        </p:nvPicPr>
        <p:blipFill rotWithShape="1">
          <a:blip r:embed="rId8">
            <a:alphaModFix/>
          </a:blip>
          <a:srcRect/>
          <a:stretch/>
        </p:blipFill>
        <p:spPr>
          <a:xfrm>
            <a:off x="6093000" y="4504725"/>
            <a:ext cx="2353300" cy="2353274"/>
          </a:xfrm>
          <a:prstGeom prst="rect">
            <a:avLst/>
          </a:prstGeom>
          <a:noFill/>
          <a:ln>
            <a:noFill/>
          </a:ln>
        </p:spPr>
      </p:pic>
      <p:pic>
        <p:nvPicPr>
          <p:cNvPr id="497" name="Google Shape;497;g29030b22a4d_9_256" descr="Image"/>
          <p:cNvPicPr preferRelativeResize="0"/>
          <p:nvPr/>
        </p:nvPicPr>
        <p:blipFill rotWithShape="1">
          <a:blip r:embed="rId9">
            <a:alphaModFix/>
          </a:blip>
          <a:srcRect/>
          <a:stretch/>
        </p:blipFill>
        <p:spPr>
          <a:xfrm>
            <a:off x="767925" y="-80925"/>
            <a:ext cx="3704200" cy="2222525"/>
          </a:xfrm>
          <a:prstGeom prst="rect">
            <a:avLst/>
          </a:prstGeom>
          <a:noFill/>
          <a:ln>
            <a:noFill/>
          </a:ln>
        </p:spPr>
      </p:pic>
      <p:pic>
        <p:nvPicPr>
          <p:cNvPr id="498" name="Google Shape;498;g29030b22a4d_9_256" descr="Image"/>
          <p:cNvPicPr preferRelativeResize="0"/>
          <p:nvPr/>
        </p:nvPicPr>
        <p:blipFill rotWithShape="1">
          <a:blip r:embed="rId10">
            <a:alphaModFix/>
          </a:blip>
          <a:srcRect t="16265" b="12953"/>
          <a:stretch/>
        </p:blipFill>
        <p:spPr>
          <a:xfrm>
            <a:off x="4618438" y="58806"/>
            <a:ext cx="3142118" cy="177924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29030b22a4d_9_267"/>
          <p:cNvSpPr txBox="1">
            <a:spLocks noGrp="1"/>
          </p:cNvSpPr>
          <p:nvPr>
            <p:ph type="ctrTitle" idx="4294967295"/>
          </p:nvPr>
        </p:nvSpPr>
        <p:spPr>
          <a:xfrm>
            <a:off x="680200" y="3240050"/>
            <a:ext cx="11180400" cy="763200"/>
          </a:xfrm>
          <a:prstGeom prst="rect">
            <a:avLst/>
          </a:prstGeom>
          <a:noFill/>
          <a:ln>
            <a:noFill/>
          </a:ln>
        </p:spPr>
        <p:txBody>
          <a:bodyPr spcFirstLastPara="1" wrap="square" lIns="25400" tIns="25400" rIns="25400" bIns="25400" anchor="t" anchorCtr="0">
            <a:noAutofit/>
          </a:bodyPr>
          <a:lstStyle/>
          <a:p>
            <a:pPr marL="0" marR="0" lvl="0" indent="0" algn="l" rtl="0">
              <a:lnSpc>
                <a:spcPct val="80000"/>
              </a:lnSpc>
              <a:spcBef>
                <a:spcPts val="0"/>
              </a:spcBef>
              <a:spcAft>
                <a:spcPts val="0"/>
              </a:spcAft>
              <a:buClr>
                <a:srgbClr val="000000"/>
              </a:buClr>
              <a:buSzPts val="5220"/>
              <a:buFont typeface="Impact"/>
              <a:buNone/>
            </a:pPr>
            <a:r>
              <a:rPr lang="en-US" sz="6619">
                <a:solidFill>
                  <a:srgbClr val="4472C4"/>
                </a:solidFill>
              </a:rPr>
              <a:t>SUPPORTING TREVORS POSTS </a:t>
            </a:r>
            <a:endParaRPr sz="6619">
              <a:solidFill>
                <a:srgbClr val="4472C4"/>
              </a:solidFill>
            </a:endParaRPr>
          </a:p>
        </p:txBody>
      </p:sp>
      <p:sp>
        <p:nvSpPr>
          <p:cNvPr id="504" name="Google Shape;504;g29030b22a4d_9_267"/>
          <p:cNvSpPr txBox="1">
            <a:spLocks noGrp="1"/>
          </p:cNvSpPr>
          <p:nvPr>
            <p:ph type="subTitle" idx="4294967295"/>
          </p:nvPr>
        </p:nvSpPr>
        <p:spPr>
          <a:xfrm>
            <a:off x="771475" y="4136925"/>
            <a:ext cx="7097400" cy="1868100"/>
          </a:xfrm>
          <a:prstGeom prst="rect">
            <a:avLst/>
          </a:prstGeom>
          <a:noFill/>
          <a:ln>
            <a:noFill/>
          </a:ln>
        </p:spPr>
        <p:txBody>
          <a:bodyPr spcFirstLastPara="1" wrap="square" lIns="25400" tIns="25400" rIns="25400" bIns="25400" anchor="t" anchorCtr="0">
            <a:normAutofit/>
          </a:bodyPr>
          <a:lstStyle/>
          <a:p>
            <a:pPr marL="0" marR="0" lvl="0" indent="0" algn="l" rtl="0">
              <a:lnSpc>
                <a:spcPct val="100000"/>
              </a:lnSpc>
              <a:spcBef>
                <a:spcPts val="0"/>
              </a:spcBef>
              <a:spcAft>
                <a:spcPts val="0"/>
              </a:spcAft>
              <a:buClr>
                <a:srgbClr val="000000"/>
              </a:buClr>
              <a:buSzPts val="1800"/>
              <a:buFont typeface="Helvetica Neue"/>
              <a:buNone/>
            </a:pPr>
            <a:r>
              <a:rPr lang="en-US" sz="2100" i="0" u="none" strike="noStrike" cap="none">
                <a:solidFill>
                  <a:srgbClr val="001950"/>
                </a:solidFill>
              </a:rPr>
              <a:t>Media drops will in various markets will be distributed around Trevors posts and each kit will tie in with the post from Trevor.</a:t>
            </a:r>
            <a:br>
              <a:rPr lang="en-US" sz="2100" i="0" u="none" strike="noStrike" cap="none">
                <a:solidFill>
                  <a:srgbClr val="001950"/>
                </a:solidFill>
              </a:rPr>
            </a:br>
            <a:r>
              <a:rPr lang="en-US" sz="2100" i="0" u="none" strike="noStrike" cap="none">
                <a:solidFill>
                  <a:srgbClr val="001950"/>
                </a:solidFill>
              </a:rPr>
              <a:t> </a:t>
            </a:r>
            <a:endParaRPr sz="3100" b="1" i="0" u="none" strike="noStrike" cap="none">
              <a:solidFill>
                <a:srgbClr val="001950"/>
              </a:solidFill>
            </a:endParaRPr>
          </a:p>
          <a:p>
            <a:pPr marL="0" marR="0" lvl="0" indent="0" algn="l" rtl="0">
              <a:lnSpc>
                <a:spcPct val="100000"/>
              </a:lnSpc>
              <a:spcBef>
                <a:spcPts val="0"/>
              </a:spcBef>
              <a:spcAft>
                <a:spcPts val="0"/>
              </a:spcAft>
              <a:buClr>
                <a:srgbClr val="000000"/>
              </a:buClr>
              <a:buSzPts val="1800"/>
              <a:buFont typeface="Helvetica Neue"/>
              <a:buNone/>
            </a:pPr>
            <a:r>
              <a:rPr lang="en-US" sz="2100" i="0" u="none" strike="noStrike" cap="none">
                <a:solidFill>
                  <a:srgbClr val="001950"/>
                </a:solidFill>
              </a:rPr>
              <a:t>Each market (US, UK, Germany and South Africa) will be located 5 media drops to share with their media and or influencers. </a:t>
            </a:r>
            <a:endParaRPr sz="3100">
              <a:solidFill>
                <a:srgbClr val="00195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9030b22a4d_9_0"/>
          <p:cNvSpPr txBox="1">
            <a:spLocks noGrp="1"/>
          </p:cNvSpPr>
          <p:nvPr>
            <p:ph type="title" idx="4294967295"/>
          </p:nvPr>
        </p:nvSpPr>
        <p:spPr>
          <a:xfrm>
            <a:off x="584725" y="396075"/>
            <a:ext cx="10436700" cy="6129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900"/>
              <a:buNone/>
            </a:pPr>
            <a:r>
              <a:rPr lang="en-US" sz="2600">
                <a:solidFill>
                  <a:srgbClr val="0561B4"/>
                </a:solidFill>
              </a:rPr>
              <a:t>DIGITAL MEDIA CHANNEL RATIONALE </a:t>
            </a:r>
            <a:endParaRPr sz="2600">
              <a:solidFill>
                <a:srgbClr val="0561B4"/>
              </a:solidFill>
            </a:endParaRPr>
          </a:p>
        </p:txBody>
      </p:sp>
      <p:sp>
        <p:nvSpPr>
          <p:cNvPr id="127" name="Google Shape;127;g29030b22a4d_9_0"/>
          <p:cNvSpPr/>
          <p:nvPr/>
        </p:nvSpPr>
        <p:spPr>
          <a:xfrm>
            <a:off x="903163" y="910613"/>
            <a:ext cx="1388100" cy="1413000"/>
          </a:xfrm>
          <a:prstGeom prst="ellipse">
            <a:avLst/>
          </a:prstGeom>
          <a:solidFill>
            <a:srgbClr val="2F75B5"/>
          </a:solidFill>
          <a:ln w="9525" cap="flat" cmpd="sng">
            <a:solidFill>
              <a:srgbClr val="2F75B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8" name="Google Shape;128;g29030b22a4d_9_0"/>
          <p:cNvSpPr/>
          <p:nvPr/>
        </p:nvSpPr>
        <p:spPr>
          <a:xfrm>
            <a:off x="584725" y="2463375"/>
            <a:ext cx="2025000" cy="3647100"/>
          </a:xfrm>
          <a:prstGeom prst="rect">
            <a:avLst/>
          </a:prstGeom>
          <a:solidFill>
            <a:srgbClr val="15537E"/>
          </a:solidFill>
          <a:ln w="9525" cap="flat" cmpd="sng">
            <a:solidFill>
              <a:srgbClr val="15537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9" name="Google Shape;129;g29030b22a4d_9_0"/>
          <p:cNvSpPr/>
          <p:nvPr/>
        </p:nvSpPr>
        <p:spPr>
          <a:xfrm>
            <a:off x="2834125" y="2463375"/>
            <a:ext cx="2025000" cy="3647100"/>
          </a:xfrm>
          <a:prstGeom prst="rect">
            <a:avLst/>
          </a:prstGeom>
          <a:solidFill>
            <a:srgbClr val="15537E"/>
          </a:solidFill>
          <a:ln w="9525" cap="flat" cmpd="sng">
            <a:solidFill>
              <a:srgbClr val="15537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0" name="Google Shape;130;g29030b22a4d_9_0"/>
          <p:cNvSpPr/>
          <p:nvPr/>
        </p:nvSpPr>
        <p:spPr>
          <a:xfrm>
            <a:off x="5083525" y="2463375"/>
            <a:ext cx="2025000" cy="3647100"/>
          </a:xfrm>
          <a:prstGeom prst="rect">
            <a:avLst/>
          </a:prstGeom>
          <a:solidFill>
            <a:srgbClr val="15537E"/>
          </a:solidFill>
          <a:ln w="9525" cap="flat" cmpd="sng">
            <a:solidFill>
              <a:srgbClr val="15537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1" name="Google Shape;131;g29030b22a4d_9_0"/>
          <p:cNvSpPr/>
          <p:nvPr/>
        </p:nvSpPr>
        <p:spPr>
          <a:xfrm>
            <a:off x="7332925" y="2463375"/>
            <a:ext cx="2025000" cy="3647100"/>
          </a:xfrm>
          <a:prstGeom prst="rect">
            <a:avLst/>
          </a:prstGeom>
          <a:solidFill>
            <a:srgbClr val="15537E"/>
          </a:solidFill>
          <a:ln w="9525" cap="flat" cmpd="sng">
            <a:solidFill>
              <a:srgbClr val="15537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2" name="Google Shape;132;g29030b22a4d_9_0"/>
          <p:cNvSpPr/>
          <p:nvPr/>
        </p:nvSpPr>
        <p:spPr>
          <a:xfrm>
            <a:off x="9582325" y="2463375"/>
            <a:ext cx="2025000" cy="3647100"/>
          </a:xfrm>
          <a:prstGeom prst="rect">
            <a:avLst/>
          </a:prstGeom>
          <a:solidFill>
            <a:srgbClr val="15537E"/>
          </a:solidFill>
          <a:ln w="9525" cap="flat" cmpd="sng">
            <a:solidFill>
              <a:srgbClr val="15537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3" name="Google Shape;133;g29030b22a4d_9_0"/>
          <p:cNvSpPr/>
          <p:nvPr/>
        </p:nvSpPr>
        <p:spPr>
          <a:xfrm>
            <a:off x="3152563" y="955613"/>
            <a:ext cx="1388100" cy="1413000"/>
          </a:xfrm>
          <a:prstGeom prst="ellipse">
            <a:avLst/>
          </a:prstGeom>
          <a:solidFill>
            <a:srgbClr val="2F75B5"/>
          </a:solidFill>
          <a:ln w="9525" cap="flat" cmpd="sng">
            <a:solidFill>
              <a:srgbClr val="2F75B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4" name="Google Shape;134;g29030b22a4d_9_0"/>
          <p:cNvSpPr/>
          <p:nvPr/>
        </p:nvSpPr>
        <p:spPr>
          <a:xfrm>
            <a:off x="5401963" y="910613"/>
            <a:ext cx="1388100" cy="1413000"/>
          </a:xfrm>
          <a:prstGeom prst="ellipse">
            <a:avLst/>
          </a:prstGeom>
          <a:solidFill>
            <a:srgbClr val="2F75B5"/>
          </a:solidFill>
          <a:ln w="9525" cap="flat" cmpd="sng">
            <a:solidFill>
              <a:srgbClr val="2F75B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5" name="Google Shape;135;g29030b22a4d_9_0"/>
          <p:cNvSpPr/>
          <p:nvPr/>
        </p:nvSpPr>
        <p:spPr>
          <a:xfrm>
            <a:off x="7651363" y="910613"/>
            <a:ext cx="1388100" cy="1413000"/>
          </a:xfrm>
          <a:prstGeom prst="ellipse">
            <a:avLst/>
          </a:prstGeom>
          <a:solidFill>
            <a:srgbClr val="2F75B5"/>
          </a:solidFill>
          <a:ln w="9525" cap="flat" cmpd="sng">
            <a:solidFill>
              <a:srgbClr val="2F75B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6" name="Google Shape;136;g29030b22a4d_9_0"/>
          <p:cNvSpPr/>
          <p:nvPr/>
        </p:nvSpPr>
        <p:spPr>
          <a:xfrm>
            <a:off x="9944638" y="910613"/>
            <a:ext cx="1388100" cy="1413000"/>
          </a:xfrm>
          <a:prstGeom prst="ellipse">
            <a:avLst/>
          </a:prstGeom>
          <a:solidFill>
            <a:srgbClr val="2F75B5"/>
          </a:solidFill>
          <a:ln w="9525" cap="flat" cmpd="sng">
            <a:solidFill>
              <a:srgbClr val="2F75B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37" name="Google Shape;137;g29030b22a4d_9_0"/>
          <p:cNvPicPr preferRelativeResize="0"/>
          <p:nvPr/>
        </p:nvPicPr>
        <p:blipFill>
          <a:blip r:embed="rId3">
            <a:alphaModFix/>
          </a:blip>
          <a:stretch>
            <a:fillRect/>
          </a:stretch>
        </p:blipFill>
        <p:spPr>
          <a:xfrm>
            <a:off x="1078513" y="1368429"/>
            <a:ext cx="1037399" cy="497374"/>
          </a:xfrm>
          <a:prstGeom prst="rect">
            <a:avLst/>
          </a:prstGeom>
          <a:noFill/>
          <a:ln>
            <a:noFill/>
          </a:ln>
        </p:spPr>
      </p:pic>
      <p:pic>
        <p:nvPicPr>
          <p:cNvPr id="138" name="Google Shape;138;g29030b22a4d_9_0"/>
          <p:cNvPicPr preferRelativeResize="0"/>
          <p:nvPr/>
        </p:nvPicPr>
        <p:blipFill>
          <a:blip r:embed="rId4">
            <a:alphaModFix/>
          </a:blip>
          <a:stretch>
            <a:fillRect/>
          </a:stretch>
        </p:blipFill>
        <p:spPr>
          <a:xfrm>
            <a:off x="3205861" y="1355663"/>
            <a:ext cx="612900" cy="612900"/>
          </a:xfrm>
          <a:prstGeom prst="rect">
            <a:avLst/>
          </a:prstGeom>
          <a:noFill/>
          <a:ln>
            <a:noFill/>
          </a:ln>
        </p:spPr>
      </p:pic>
      <p:pic>
        <p:nvPicPr>
          <p:cNvPr id="139" name="Google Shape;139;g29030b22a4d_9_0"/>
          <p:cNvPicPr preferRelativeResize="0"/>
          <p:nvPr/>
        </p:nvPicPr>
        <p:blipFill rotWithShape="1">
          <a:blip r:embed="rId5">
            <a:alphaModFix/>
          </a:blip>
          <a:srcRect b="16198"/>
          <a:stretch/>
        </p:blipFill>
        <p:spPr>
          <a:xfrm>
            <a:off x="3818763" y="1362050"/>
            <a:ext cx="716155" cy="600125"/>
          </a:xfrm>
          <a:prstGeom prst="rect">
            <a:avLst/>
          </a:prstGeom>
          <a:noFill/>
          <a:ln>
            <a:noFill/>
          </a:ln>
        </p:spPr>
      </p:pic>
      <p:pic>
        <p:nvPicPr>
          <p:cNvPr id="140" name="Google Shape;140;g29030b22a4d_9_0"/>
          <p:cNvPicPr preferRelativeResize="0"/>
          <p:nvPr/>
        </p:nvPicPr>
        <p:blipFill>
          <a:blip r:embed="rId6">
            <a:alphaModFix/>
          </a:blip>
          <a:stretch>
            <a:fillRect/>
          </a:stretch>
        </p:blipFill>
        <p:spPr>
          <a:xfrm>
            <a:off x="5622925" y="1174463"/>
            <a:ext cx="885300" cy="885300"/>
          </a:xfrm>
          <a:prstGeom prst="rect">
            <a:avLst/>
          </a:prstGeom>
          <a:noFill/>
          <a:ln>
            <a:noFill/>
          </a:ln>
        </p:spPr>
      </p:pic>
      <p:pic>
        <p:nvPicPr>
          <p:cNvPr id="141" name="Google Shape;141;g29030b22a4d_9_0"/>
          <p:cNvPicPr preferRelativeResize="0"/>
          <p:nvPr/>
        </p:nvPicPr>
        <p:blipFill>
          <a:blip r:embed="rId7">
            <a:alphaModFix/>
          </a:blip>
          <a:stretch>
            <a:fillRect/>
          </a:stretch>
        </p:blipFill>
        <p:spPr>
          <a:xfrm>
            <a:off x="7949488" y="1174470"/>
            <a:ext cx="791834" cy="791834"/>
          </a:xfrm>
          <a:prstGeom prst="rect">
            <a:avLst/>
          </a:prstGeom>
          <a:noFill/>
          <a:ln>
            <a:noFill/>
          </a:ln>
        </p:spPr>
      </p:pic>
      <p:pic>
        <p:nvPicPr>
          <p:cNvPr id="142" name="Google Shape;142;g29030b22a4d_9_0"/>
          <p:cNvPicPr preferRelativeResize="0"/>
          <p:nvPr/>
        </p:nvPicPr>
        <p:blipFill>
          <a:blip r:embed="rId8">
            <a:alphaModFix/>
          </a:blip>
          <a:stretch>
            <a:fillRect/>
          </a:stretch>
        </p:blipFill>
        <p:spPr>
          <a:xfrm>
            <a:off x="10297888" y="1259038"/>
            <a:ext cx="716149" cy="716149"/>
          </a:xfrm>
          <a:prstGeom prst="rect">
            <a:avLst/>
          </a:prstGeom>
          <a:noFill/>
          <a:ln>
            <a:noFill/>
          </a:ln>
        </p:spPr>
      </p:pic>
      <p:sp>
        <p:nvSpPr>
          <p:cNvPr id="143" name="Google Shape;143;g29030b22a4d_9_0"/>
          <p:cNvSpPr txBox="1"/>
          <p:nvPr/>
        </p:nvSpPr>
        <p:spPr>
          <a:xfrm>
            <a:off x="694663" y="2526375"/>
            <a:ext cx="1809000" cy="349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chemeClr val="lt1"/>
                </a:solidFill>
                <a:latin typeface="Calibri"/>
                <a:ea typeface="Calibri"/>
                <a:cs typeface="Calibri"/>
                <a:sym typeface="Calibri"/>
              </a:rPr>
              <a:t>Facebook &amp; IG yield the highest reach &amp; frq within the targeted markets (USA, UK &amp; Germany). These channels are bought as one to ensure optimum media efficiencies. </a:t>
            </a:r>
            <a:endParaRPr sz="1300">
              <a:solidFill>
                <a:schemeClr val="lt1"/>
              </a:solidFill>
              <a:latin typeface="Calibri"/>
              <a:ea typeface="Calibri"/>
              <a:cs typeface="Calibri"/>
              <a:sym typeface="Calibri"/>
            </a:endParaRPr>
          </a:p>
          <a:p>
            <a:pPr marL="0" lvl="0" indent="0" algn="l" rtl="0">
              <a:spcBef>
                <a:spcPts val="0"/>
              </a:spcBef>
              <a:spcAft>
                <a:spcPts val="0"/>
              </a:spcAft>
              <a:buNone/>
            </a:pPr>
            <a:endParaRPr sz="1300">
              <a:solidFill>
                <a:schemeClr val="lt1"/>
              </a:solidFill>
              <a:latin typeface="Calibri"/>
              <a:ea typeface="Calibri"/>
              <a:cs typeface="Calibri"/>
              <a:sym typeface="Calibri"/>
            </a:endParaRPr>
          </a:p>
          <a:p>
            <a:pPr marL="0" lvl="0" indent="0" algn="l" rtl="0">
              <a:spcBef>
                <a:spcPts val="0"/>
              </a:spcBef>
              <a:spcAft>
                <a:spcPts val="0"/>
              </a:spcAft>
              <a:buNone/>
            </a:pPr>
            <a:endParaRPr sz="1300">
              <a:solidFill>
                <a:schemeClr val="lt1"/>
              </a:solidFill>
              <a:latin typeface="Calibri"/>
              <a:ea typeface="Calibri"/>
              <a:cs typeface="Calibri"/>
              <a:sym typeface="Calibri"/>
            </a:endParaRPr>
          </a:p>
          <a:p>
            <a:pPr marL="0" lvl="0" indent="0" algn="l" rtl="0">
              <a:spcBef>
                <a:spcPts val="0"/>
              </a:spcBef>
              <a:spcAft>
                <a:spcPts val="0"/>
              </a:spcAft>
              <a:buNone/>
            </a:pPr>
            <a:endParaRPr sz="1300">
              <a:solidFill>
                <a:schemeClr val="lt1"/>
              </a:solidFill>
              <a:latin typeface="Calibri"/>
              <a:ea typeface="Calibri"/>
              <a:cs typeface="Calibri"/>
              <a:sym typeface="Calibri"/>
            </a:endParaRPr>
          </a:p>
          <a:p>
            <a:pPr marL="0" lvl="0" indent="0" algn="l" rtl="0">
              <a:spcBef>
                <a:spcPts val="0"/>
              </a:spcBef>
              <a:spcAft>
                <a:spcPts val="0"/>
              </a:spcAft>
              <a:buNone/>
            </a:pPr>
            <a:r>
              <a:rPr lang="en-US" sz="1300">
                <a:solidFill>
                  <a:schemeClr val="lt1"/>
                </a:solidFill>
                <a:latin typeface="Calibri"/>
                <a:ea typeface="Calibri"/>
                <a:cs typeface="Calibri"/>
                <a:sym typeface="Calibri"/>
              </a:rPr>
              <a:t>Audience size within the Travel &amp; related category is 134M + (USA: 91.5M ; UK: 25.6M ; Germany: 16.9M)</a:t>
            </a:r>
            <a:endParaRPr sz="1300">
              <a:solidFill>
                <a:schemeClr val="lt1"/>
              </a:solidFill>
              <a:latin typeface="Calibri"/>
              <a:ea typeface="Calibri"/>
              <a:cs typeface="Calibri"/>
              <a:sym typeface="Calibri"/>
            </a:endParaRPr>
          </a:p>
        </p:txBody>
      </p:sp>
      <p:sp>
        <p:nvSpPr>
          <p:cNvPr id="144" name="Google Shape;144;g29030b22a4d_9_0"/>
          <p:cNvSpPr txBox="1"/>
          <p:nvPr/>
        </p:nvSpPr>
        <p:spPr>
          <a:xfrm>
            <a:off x="2942113" y="2517300"/>
            <a:ext cx="1809000" cy="349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chemeClr val="lt1"/>
                </a:solidFill>
                <a:latin typeface="Calibri"/>
                <a:ea typeface="Calibri"/>
                <a:cs typeface="Calibri"/>
                <a:sym typeface="Calibri"/>
              </a:rPr>
              <a:t>X (Formally known as Twitter) is a high impact conversational platform allowing us to tap into tactical conversations related to Travel</a:t>
            </a:r>
            <a:endParaRPr sz="1300">
              <a:solidFill>
                <a:schemeClr val="lt1"/>
              </a:solidFill>
              <a:latin typeface="Calibri"/>
              <a:ea typeface="Calibri"/>
              <a:cs typeface="Calibri"/>
              <a:sym typeface="Calibri"/>
            </a:endParaRPr>
          </a:p>
          <a:p>
            <a:pPr marL="0" lvl="0" indent="0" algn="l" rtl="0">
              <a:spcBef>
                <a:spcPts val="0"/>
              </a:spcBef>
              <a:spcAft>
                <a:spcPts val="0"/>
              </a:spcAft>
              <a:buNone/>
            </a:pPr>
            <a:endParaRPr sz="1300">
              <a:solidFill>
                <a:schemeClr val="lt1"/>
              </a:solidFill>
              <a:latin typeface="Calibri"/>
              <a:ea typeface="Calibri"/>
              <a:cs typeface="Calibri"/>
              <a:sym typeface="Calibri"/>
            </a:endParaRPr>
          </a:p>
          <a:p>
            <a:pPr marL="0" lvl="0" indent="0" algn="l" rtl="0">
              <a:spcBef>
                <a:spcPts val="0"/>
              </a:spcBef>
              <a:spcAft>
                <a:spcPts val="0"/>
              </a:spcAft>
              <a:buNone/>
            </a:pPr>
            <a:endParaRPr sz="1300">
              <a:solidFill>
                <a:schemeClr val="lt1"/>
              </a:solidFill>
              <a:latin typeface="Calibri"/>
              <a:ea typeface="Calibri"/>
              <a:cs typeface="Calibri"/>
              <a:sym typeface="Calibri"/>
            </a:endParaRPr>
          </a:p>
          <a:p>
            <a:pPr marL="0" lvl="0" indent="0" algn="l" rtl="0">
              <a:spcBef>
                <a:spcPts val="0"/>
              </a:spcBef>
              <a:spcAft>
                <a:spcPts val="0"/>
              </a:spcAft>
              <a:buNone/>
            </a:pPr>
            <a:endParaRPr sz="1300">
              <a:solidFill>
                <a:schemeClr val="lt1"/>
              </a:solidFill>
              <a:latin typeface="Calibri"/>
              <a:ea typeface="Calibri"/>
              <a:cs typeface="Calibri"/>
              <a:sym typeface="Calibri"/>
            </a:endParaRPr>
          </a:p>
          <a:p>
            <a:pPr marL="0" lvl="0" indent="0" algn="l" rtl="0">
              <a:spcBef>
                <a:spcPts val="0"/>
              </a:spcBef>
              <a:spcAft>
                <a:spcPts val="0"/>
              </a:spcAft>
              <a:buNone/>
            </a:pPr>
            <a:endParaRPr sz="1300">
              <a:solidFill>
                <a:schemeClr val="lt1"/>
              </a:solidFill>
              <a:latin typeface="Calibri"/>
              <a:ea typeface="Calibri"/>
              <a:cs typeface="Calibri"/>
              <a:sym typeface="Calibri"/>
            </a:endParaRPr>
          </a:p>
          <a:p>
            <a:pPr marL="0" lvl="0" indent="0" algn="l" rtl="0">
              <a:spcBef>
                <a:spcPts val="0"/>
              </a:spcBef>
              <a:spcAft>
                <a:spcPts val="0"/>
              </a:spcAft>
              <a:buNone/>
            </a:pPr>
            <a:endParaRPr sz="1300">
              <a:solidFill>
                <a:schemeClr val="lt1"/>
              </a:solidFill>
              <a:latin typeface="Calibri"/>
              <a:ea typeface="Calibri"/>
              <a:cs typeface="Calibri"/>
              <a:sym typeface="Calibri"/>
            </a:endParaRPr>
          </a:p>
          <a:p>
            <a:pPr marL="0" lvl="0" indent="0" algn="l" rtl="0">
              <a:spcBef>
                <a:spcPts val="0"/>
              </a:spcBef>
              <a:spcAft>
                <a:spcPts val="0"/>
              </a:spcAft>
              <a:buNone/>
            </a:pPr>
            <a:r>
              <a:rPr lang="en-US" sz="1300">
                <a:solidFill>
                  <a:schemeClr val="lt1"/>
                </a:solidFill>
                <a:latin typeface="Calibri"/>
                <a:ea typeface="Calibri"/>
                <a:cs typeface="Calibri"/>
                <a:sym typeface="Calibri"/>
              </a:rPr>
              <a:t>Audience size within the Travel category is 12M + </a:t>
            </a:r>
            <a:endParaRPr sz="1300">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300">
                <a:solidFill>
                  <a:schemeClr val="lt1"/>
                </a:solidFill>
                <a:latin typeface="Calibri"/>
                <a:ea typeface="Calibri"/>
                <a:cs typeface="Calibri"/>
                <a:sym typeface="Calibri"/>
              </a:rPr>
              <a:t>(USA: 5.7M ; UK: 3.6M ; Germany: 2.7M)</a:t>
            </a:r>
            <a:endParaRPr sz="1300">
              <a:solidFill>
                <a:schemeClr val="lt1"/>
              </a:solidFill>
              <a:latin typeface="Calibri"/>
              <a:ea typeface="Calibri"/>
              <a:cs typeface="Calibri"/>
              <a:sym typeface="Calibri"/>
            </a:endParaRPr>
          </a:p>
        </p:txBody>
      </p:sp>
      <p:sp>
        <p:nvSpPr>
          <p:cNvPr id="145" name="Google Shape;145;g29030b22a4d_9_0"/>
          <p:cNvSpPr txBox="1"/>
          <p:nvPr/>
        </p:nvSpPr>
        <p:spPr>
          <a:xfrm>
            <a:off x="5191513" y="2463375"/>
            <a:ext cx="1809000" cy="349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chemeClr val="lt1"/>
                </a:solidFill>
                <a:latin typeface="Calibri"/>
                <a:ea typeface="Calibri"/>
                <a:cs typeface="Calibri"/>
                <a:sym typeface="Calibri"/>
              </a:rPr>
              <a:t>TikTok is the fastest growing social media platform in the world. Combining reach, entertainment &amp; high engagement into one channel</a:t>
            </a:r>
            <a:endParaRPr sz="1300">
              <a:solidFill>
                <a:schemeClr val="lt1"/>
              </a:solidFill>
              <a:latin typeface="Calibri"/>
              <a:ea typeface="Calibri"/>
              <a:cs typeface="Calibri"/>
              <a:sym typeface="Calibri"/>
            </a:endParaRPr>
          </a:p>
          <a:p>
            <a:pPr marL="0" lvl="0" indent="0" algn="l" rtl="0">
              <a:spcBef>
                <a:spcPts val="0"/>
              </a:spcBef>
              <a:spcAft>
                <a:spcPts val="0"/>
              </a:spcAft>
              <a:buNone/>
            </a:pPr>
            <a:endParaRPr sz="1300">
              <a:solidFill>
                <a:schemeClr val="lt1"/>
              </a:solidFill>
              <a:latin typeface="Calibri"/>
              <a:ea typeface="Calibri"/>
              <a:cs typeface="Calibri"/>
              <a:sym typeface="Calibri"/>
            </a:endParaRPr>
          </a:p>
          <a:p>
            <a:pPr marL="0" lvl="0" indent="0" algn="l" rtl="0">
              <a:spcBef>
                <a:spcPts val="0"/>
              </a:spcBef>
              <a:spcAft>
                <a:spcPts val="0"/>
              </a:spcAft>
              <a:buNone/>
            </a:pPr>
            <a:endParaRPr sz="1300">
              <a:solidFill>
                <a:schemeClr val="lt1"/>
              </a:solidFill>
              <a:latin typeface="Calibri"/>
              <a:ea typeface="Calibri"/>
              <a:cs typeface="Calibri"/>
              <a:sym typeface="Calibri"/>
            </a:endParaRPr>
          </a:p>
          <a:p>
            <a:pPr marL="0" lvl="0" indent="0" algn="l" rtl="0">
              <a:spcBef>
                <a:spcPts val="0"/>
              </a:spcBef>
              <a:spcAft>
                <a:spcPts val="0"/>
              </a:spcAft>
              <a:buNone/>
            </a:pPr>
            <a:endParaRPr sz="1300">
              <a:solidFill>
                <a:schemeClr val="lt1"/>
              </a:solidFill>
              <a:latin typeface="Calibri"/>
              <a:ea typeface="Calibri"/>
              <a:cs typeface="Calibri"/>
              <a:sym typeface="Calibri"/>
            </a:endParaRPr>
          </a:p>
          <a:p>
            <a:pPr marL="0" lvl="0" indent="0" algn="l" rtl="0">
              <a:spcBef>
                <a:spcPts val="0"/>
              </a:spcBef>
              <a:spcAft>
                <a:spcPts val="0"/>
              </a:spcAft>
              <a:buNone/>
            </a:pPr>
            <a:endParaRPr sz="1300">
              <a:solidFill>
                <a:schemeClr val="lt1"/>
              </a:solidFill>
              <a:latin typeface="Calibri"/>
              <a:ea typeface="Calibri"/>
              <a:cs typeface="Calibri"/>
              <a:sym typeface="Calibri"/>
            </a:endParaRPr>
          </a:p>
          <a:p>
            <a:pPr marL="0" lvl="0" indent="0" algn="l" rtl="0">
              <a:spcBef>
                <a:spcPts val="0"/>
              </a:spcBef>
              <a:spcAft>
                <a:spcPts val="0"/>
              </a:spcAft>
              <a:buNone/>
            </a:pPr>
            <a:endParaRPr sz="1300">
              <a:solidFill>
                <a:schemeClr val="lt1"/>
              </a:solidFill>
              <a:latin typeface="Calibri"/>
              <a:ea typeface="Calibri"/>
              <a:cs typeface="Calibri"/>
              <a:sym typeface="Calibri"/>
            </a:endParaRPr>
          </a:p>
          <a:p>
            <a:pPr marL="0" lvl="0" indent="0" algn="l" rtl="0">
              <a:spcBef>
                <a:spcPts val="0"/>
              </a:spcBef>
              <a:spcAft>
                <a:spcPts val="0"/>
              </a:spcAft>
              <a:buNone/>
            </a:pPr>
            <a:r>
              <a:rPr lang="en-US" sz="1300">
                <a:solidFill>
                  <a:schemeClr val="lt1"/>
                </a:solidFill>
                <a:latin typeface="Calibri"/>
                <a:ea typeface="Calibri"/>
                <a:cs typeface="Calibri"/>
                <a:sym typeface="Calibri"/>
              </a:rPr>
              <a:t>Audience size within the Travel category is 178M + (USA: 135M ; UK: 23M ; Germany: 20.6M)</a:t>
            </a:r>
            <a:endParaRPr sz="1300">
              <a:solidFill>
                <a:schemeClr val="lt1"/>
              </a:solidFill>
              <a:latin typeface="Calibri"/>
              <a:ea typeface="Calibri"/>
              <a:cs typeface="Calibri"/>
              <a:sym typeface="Calibri"/>
            </a:endParaRPr>
          </a:p>
        </p:txBody>
      </p:sp>
      <p:sp>
        <p:nvSpPr>
          <p:cNvPr id="146" name="Google Shape;146;g29030b22a4d_9_0"/>
          <p:cNvSpPr txBox="1"/>
          <p:nvPr/>
        </p:nvSpPr>
        <p:spPr>
          <a:xfrm>
            <a:off x="7440913" y="2463375"/>
            <a:ext cx="1809000" cy="349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chemeClr val="lt1"/>
                </a:solidFill>
                <a:latin typeface="Calibri"/>
                <a:ea typeface="Calibri"/>
                <a:cs typeface="Calibri"/>
                <a:sym typeface="Calibri"/>
              </a:rPr>
              <a:t>Leverage the power of the Google Display &amp; Video network to drive unique reach across display, amplifying our campaign through awareness &amp; education across key travel and related websites aligned to our audience’s online behaviour </a:t>
            </a:r>
            <a:endParaRPr sz="1300">
              <a:solidFill>
                <a:schemeClr val="lt1"/>
              </a:solidFill>
              <a:latin typeface="Calibri"/>
              <a:ea typeface="Calibri"/>
              <a:cs typeface="Calibri"/>
              <a:sym typeface="Calibri"/>
            </a:endParaRPr>
          </a:p>
          <a:p>
            <a:pPr marL="0" lvl="0" indent="0" algn="l" rtl="0">
              <a:spcBef>
                <a:spcPts val="0"/>
              </a:spcBef>
              <a:spcAft>
                <a:spcPts val="0"/>
              </a:spcAft>
              <a:buNone/>
            </a:pPr>
            <a:endParaRPr sz="1300">
              <a:solidFill>
                <a:schemeClr val="lt1"/>
              </a:solidFill>
              <a:latin typeface="Calibri"/>
              <a:ea typeface="Calibri"/>
              <a:cs typeface="Calibri"/>
              <a:sym typeface="Calibri"/>
            </a:endParaRPr>
          </a:p>
          <a:p>
            <a:pPr marL="0" lvl="0" indent="0" algn="l" rtl="0">
              <a:spcBef>
                <a:spcPts val="0"/>
              </a:spcBef>
              <a:spcAft>
                <a:spcPts val="0"/>
              </a:spcAft>
              <a:buNone/>
            </a:pPr>
            <a:r>
              <a:rPr lang="en-US" sz="1300">
                <a:solidFill>
                  <a:schemeClr val="lt1"/>
                </a:solidFill>
                <a:latin typeface="Calibri"/>
                <a:ea typeface="Calibri"/>
                <a:cs typeface="Calibri"/>
                <a:sym typeface="Calibri"/>
              </a:rPr>
              <a:t>Audience size within the Travel category: 1B+</a:t>
            </a:r>
            <a:endParaRPr sz="1300">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300">
                <a:solidFill>
                  <a:schemeClr val="lt1"/>
                </a:solidFill>
                <a:latin typeface="Calibri"/>
                <a:ea typeface="Calibri"/>
                <a:cs typeface="Calibri"/>
                <a:sym typeface="Calibri"/>
              </a:rPr>
              <a:t>(USA: 500M ; UK: 280M ; Germany: 220M)</a:t>
            </a:r>
            <a:endParaRPr sz="1300">
              <a:solidFill>
                <a:schemeClr val="lt1"/>
              </a:solidFill>
              <a:latin typeface="Calibri"/>
              <a:ea typeface="Calibri"/>
              <a:cs typeface="Calibri"/>
              <a:sym typeface="Calibri"/>
            </a:endParaRPr>
          </a:p>
        </p:txBody>
      </p:sp>
      <p:sp>
        <p:nvSpPr>
          <p:cNvPr id="147" name="Google Shape;147;g29030b22a4d_9_0"/>
          <p:cNvSpPr txBox="1"/>
          <p:nvPr/>
        </p:nvSpPr>
        <p:spPr>
          <a:xfrm>
            <a:off x="9690313" y="2526375"/>
            <a:ext cx="1809000" cy="349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chemeClr val="lt1"/>
                </a:solidFill>
                <a:latin typeface="Calibri"/>
                <a:ea typeface="Calibri"/>
                <a:cs typeface="Calibri"/>
                <a:sym typeface="Calibri"/>
              </a:rPr>
              <a:t>Drive high impact storytelling through a video first platform, enabling us to deliver the highest video completion rates of our Brand advert </a:t>
            </a:r>
            <a:endParaRPr sz="1300">
              <a:solidFill>
                <a:schemeClr val="lt1"/>
              </a:solidFill>
              <a:latin typeface="Calibri"/>
              <a:ea typeface="Calibri"/>
              <a:cs typeface="Calibri"/>
              <a:sym typeface="Calibri"/>
            </a:endParaRPr>
          </a:p>
          <a:p>
            <a:pPr marL="0" lvl="0" indent="0" algn="l" rtl="0">
              <a:spcBef>
                <a:spcPts val="0"/>
              </a:spcBef>
              <a:spcAft>
                <a:spcPts val="0"/>
              </a:spcAft>
              <a:buNone/>
            </a:pPr>
            <a:endParaRPr sz="1300">
              <a:solidFill>
                <a:schemeClr val="lt1"/>
              </a:solidFill>
              <a:latin typeface="Calibri"/>
              <a:ea typeface="Calibri"/>
              <a:cs typeface="Calibri"/>
              <a:sym typeface="Calibri"/>
            </a:endParaRPr>
          </a:p>
          <a:p>
            <a:pPr marL="0" lvl="0" indent="0" algn="l" rtl="0">
              <a:spcBef>
                <a:spcPts val="0"/>
              </a:spcBef>
              <a:spcAft>
                <a:spcPts val="0"/>
              </a:spcAft>
              <a:buNone/>
            </a:pPr>
            <a:endParaRPr sz="1300">
              <a:solidFill>
                <a:schemeClr val="lt1"/>
              </a:solidFill>
              <a:latin typeface="Calibri"/>
              <a:ea typeface="Calibri"/>
              <a:cs typeface="Calibri"/>
              <a:sym typeface="Calibri"/>
            </a:endParaRPr>
          </a:p>
          <a:p>
            <a:pPr marL="0" lvl="0" indent="0" algn="l" rtl="0">
              <a:spcBef>
                <a:spcPts val="0"/>
              </a:spcBef>
              <a:spcAft>
                <a:spcPts val="0"/>
              </a:spcAft>
              <a:buNone/>
            </a:pPr>
            <a:endParaRPr sz="1300">
              <a:solidFill>
                <a:schemeClr val="lt1"/>
              </a:solidFill>
              <a:latin typeface="Calibri"/>
              <a:ea typeface="Calibri"/>
              <a:cs typeface="Calibri"/>
              <a:sym typeface="Calibri"/>
            </a:endParaRPr>
          </a:p>
          <a:p>
            <a:pPr marL="0" lvl="0" indent="0" algn="l" rtl="0">
              <a:spcBef>
                <a:spcPts val="0"/>
              </a:spcBef>
              <a:spcAft>
                <a:spcPts val="0"/>
              </a:spcAft>
              <a:buNone/>
            </a:pPr>
            <a:endParaRPr sz="1300">
              <a:solidFill>
                <a:schemeClr val="lt1"/>
              </a:solidFill>
              <a:latin typeface="Calibri"/>
              <a:ea typeface="Calibri"/>
              <a:cs typeface="Calibri"/>
              <a:sym typeface="Calibri"/>
            </a:endParaRPr>
          </a:p>
          <a:p>
            <a:pPr marL="0" lvl="0" indent="0" algn="l" rtl="0">
              <a:spcBef>
                <a:spcPts val="0"/>
              </a:spcBef>
              <a:spcAft>
                <a:spcPts val="0"/>
              </a:spcAft>
              <a:buNone/>
            </a:pPr>
            <a:r>
              <a:rPr lang="en-US" sz="1300">
                <a:solidFill>
                  <a:schemeClr val="lt1"/>
                </a:solidFill>
                <a:latin typeface="Calibri"/>
                <a:ea typeface="Calibri"/>
                <a:cs typeface="Calibri"/>
                <a:sym typeface="Calibri"/>
              </a:rPr>
              <a:t>Audience size within the Travel category is 374M+ (USA: 246M ; UK: 57.1M ; Germany: 70.9M)</a:t>
            </a:r>
            <a:endParaRPr sz="1300">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9030b22a4d_9_272"/>
          <p:cNvSpPr/>
          <p:nvPr/>
        </p:nvSpPr>
        <p:spPr>
          <a:xfrm>
            <a:off x="8281113" y="2202026"/>
            <a:ext cx="1938900" cy="636000"/>
          </a:xfrm>
          <a:prstGeom prst="roundRect">
            <a:avLst>
              <a:gd name="adj" fmla="val 0"/>
            </a:avLst>
          </a:prstGeom>
          <a:solidFill>
            <a:srgbClr val="002B5F"/>
          </a:solidFill>
          <a:ln>
            <a:noFill/>
          </a:ln>
        </p:spPr>
        <p:txBody>
          <a:bodyPr spcFirstLastPara="1" wrap="square" lIns="22850" tIns="22850" rIns="22850" bIns="22850" anchor="ctr" anchorCtr="0">
            <a:noAutofit/>
          </a:bodyPr>
          <a:lstStyle/>
          <a:p>
            <a:pPr marL="0" marR="0" lvl="0" indent="0" algn="ctr" rtl="0">
              <a:lnSpc>
                <a:spcPct val="100000"/>
              </a:lnSpc>
              <a:spcBef>
                <a:spcPts val="0"/>
              </a:spcBef>
              <a:spcAft>
                <a:spcPts val="0"/>
              </a:spcAft>
              <a:buClr>
                <a:srgbClr val="FFFFFF"/>
              </a:buClr>
              <a:buSzPts val="2400"/>
              <a:buFont typeface="Montserrat ExtraLight"/>
              <a:buNone/>
            </a:pPr>
            <a:endParaRPr sz="2400" b="0" i="0" u="none" strike="noStrike" cap="none">
              <a:solidFill>
                <a:srgbClr val="000000"/>
              </a:solidFill>
              <a:latin typeface="Helvetica Neue"/>
              <a:ea typeface="Helvetica Neue"/>
              <a:cs typeface="Helvetica Neue"/>
              <a:sym typeface="Helvetica Neue"/>
            </a:endParaRPr>
          </a:p>
        </p:txBody>
      </p:sp>
      <p:sp>
        <p:nvSpPr>
          <p:cNvPr id="510" name="Google Shape;510;g29030b22a4d_9_272"/>
          <p:cNvSpPr/>
          <p:nvPr/>
        </p:nvSpPr>
        <p:spPr>
          <a:xfrm>
            <a:off x="1580963" y="2202023"/>
            <a:ext cx="1938900" cy="603600"/>
          </a:xfrm>
          <a:prstGeom prst="roundRect">
            <a:avLst>
              <a:gd name="adj" fmla="val 0"/>
            </a:avLst>
          </a:prstGeom>
          <a:solidFill>
            <a:srgbClr val="002B5F"/>
          </a:solidFill>
          <a:ln>
            <a:noFill/>
          </a:ln>
        </p:spPr>
        <p:txBody>
          <a:bodyPr spcFirstLastPara="1" wrap="square" lIns="22850" tIns="22850" rIns="22850" bIns="22850" anchor="ctr" anchorCtr="0">
            <a:noAutofit/>
          </a:bodyPr>
          <a:lstStyle/>
          <a:p>
            <a:pPr marL="0" marR="0" lvl="0" indent="0" algn="ctr" rtl="0">
              <a:lnSpc>
                <a:spcPct val="100000"/>
              </a:lnSpc>
              <a:spcBef>
                <a:spcPts val="0"/>
              </a:spcBef>
              <a:spcAft>
                <a:spcPts val="0"/>
              </a:spcAft>
              <a:buClr>
                <a:srgbClr val="FFFFFF"/>
              </a:buClr>
              <a:buSzPts val="2400"/>
              <a:buFont typeface="Montserrat ExtraLight"/>
              <a:buNone/>
            </a:pPr>
            <a:endParaRPr sz="2400" b="0" i="0" u="none" strike="noStrike" cap="none">
              <a:solidFill>
                <a:srgbClr val="000000"/>
              </a:solidFill>
              <a:latin typeface="Helvetica Neue"/>
              <a:ea typeface="Helvetica Neue"/>
              <a:cs typeface="Helvetica Neue"/>
              <a:sym typeface="Helvetica Neue"/>
            </a:endParaRPr>
          </a:p>
        </p:txBody>
      </p:sp>
      <p:sp>
        <p:nvSpPr>
          <p:cNvPr id="511" name="Google Shape;511;g29030b22a4d_9_272"/>
          <p:cNvSpPr/>
          <p:nvPr/>
        </p:nvSpPr>
        <p:spPr>
          <a:xfrm>
            <a:off x="1580089" y="2820721"/>
            <a:ext cx="1940400" cy="2391300"/>
          </a:xfrm>
          <a:prstGeom prst="roundRect">
            <a:avLst>
              <a:gd name="adj" fmla="val 0"/>
            </a:avLst>
          </a:prstGeom>
          <a:solidFill>
            <a:srgbClr val="2C68B2"/>
          </a:solidFill>
          <a:ln>
            <a:noFill/>
          </a:ln>
        </p:spPr>
        <p:txBody>
          <a:bodyPr spcFirstLastPara="1" wrap="square" lIns="22850" tIns="22850" rIns="22850" bIns="22850" anchor="ctr" anchorCtr="0">
            <a:noAutofit/>
          </a:bodyPr>
          <a:lstStyle/>
          <a:p>
            <a:pPr marL="0" marR="0" lvl="0" indent="0" algn="ctr" rtl="0">
              <a:lnSpc>
                <a:spcPct val="100000"/>
              </a:lnSpc>
              <a:spcBef>
                <a:spcPts val="0"/>
              </a:spcBef>
              <a:spcAft>
                <a:spcPts val="0"/>
              </a:spcAft>
              <a:buClr>
                <a:srgbClr val="002B5F"/>
              </a:buClr>
              <a:buSzPts val="2400"/>
              <a:buFont typeface="Arial"/>
              <a:buNone/>
            </a:pPr>
            <a:endParaRPr sz="2400" b="0" i="0" u="none" strike="noStrike" cap="none">
              <a:solidFill>
                <a:srgbClr val="0561B4"/>
              </a:solidFill>
              <a:latin typeface="Helvetica Neue"/>
              <a:ea typeface="Helvetica Neue"/>
              <a:cs typeface="Helvetica Neue"/>
              <a:sym typeface="Helvetica Neue"/>
            </a:endParaRPr>
          </a:p>
        </p:txBody>
      </p:sp>
      <p:sp>
        <p:nvSpPr>
          <p:cNvPr id="512" name="Google Shape;512;g29030b22a4d_9_272"/>
          <p:cNvSpPr txBox="1"/>
          <p:nvPr/>
        </p:nvSpPr>
        <p:spPr>
          <a:xfrm>
            <a:off x="1686900" y="2297800"/>
            <a:ext cx="1776000" cy="415500"/>
          </a:xfrm>
          <a:prstGeom prst="rect">
            <a:avLst/>
          </a:prstGeom>
          <a:noFill/>
          <a:ln>
            <a:noFill/>
          </a:ln>
        </p:spPr>
        <p:txBody>
          <a:bodyPr spcFirstLastPara="1" wrap="square" lIns="22850" tIns="22850" rIns="22850" bIns="22850" anchor="t" anchorCtr="0">
            <a:spAutoFit/>
          </a:bodyPr>
          <a:lstStyle/>
          <a:p>
            <a:pPr marL="0" marR="0" lvl="0" indent="0" algn="ctr" rtl="0">
              <a:lnSpc>
                <a:spcPct val="80000"/>
              </a:lnSpc>
              <a:spcBef>
                <a:spcPts val="0"/>
              </a:spcBef>
              <a:spcAft>
                <a:spcPts val="0"/>
              </a:spcAft>
              <a:buClr>
                <a:srgbClr val="FFFFFF"/>
              </a:buClr>
              <a:buSzPts val="1300"/>
              <a:buFont typeface="Arial"/>
              <a:buNone/>
            </a:pPr>
            <a:r>
              <a:rPr lang="en-US" sz="1500" b="1" i="0" u="none" strike="noStrike" cap="none">
                <a:solidFill>
                  <a:srgbClr val="FFFFFF"/>
                </a:solidFill>
                <a:latin typeface="Calibri"/>
                <a:ea typeface="Calibri"/>
                <a:cs typeface="Calibri"/>
                <a:sym typeface="Calibri"/>
              </a:rPr>
              <a:t>PHASE 1: </a:t>
            </a:r>
            <a:endParaRPr sz="900">
              <a:latin typeface="Calibri"/>
              <a:ea typeface="Calibri"/>
              <a:cs typeface="Calibri"/>
              <a:sym typeface="Calibri"/>
            </a:endParaRPr>
          </a:p>
          <a:p>
            <a:pPr marL="0" marR="0" lvl="0" indent="0" algn="ctr" rtl="0">
              <a:lnSpc>
                <a:spcPct val="80000"/>
              </a:lnSpc>
              <a:spcBef>
                <a:spcPts val="0"/>
              </a:spcBef>
              <a:spcAft>
                <a:spcPts val="0"/>
              </a:spcAft>
              <a:buClr>
                <a:srgbClr val="FFFFFF"/>
              </a:buClr>
              <a:buSzPts val="1300"/>
              <a:buFont typeface="Arial"/>
              <a:buNone/>
            </a:pPr>
            <a:r>
              <a:rPr lang="en-US" sz="1500" b="1" i="0" u="none" strike="noStrike" cap="none">
                <a:solidFill>
                  <a:srgbClr val="FFFFFF"/>
                </a:solidFill>
                <a:latin typeface="Calibri"/>
                <a:ea typeface="Calibri"/>
                <a:cs typeface="Calibri"/>
                <a:sym typeface="Calibri"/>
              </a:rPr>
              <a:t>LAUNCH </a:t>
            </a:r>
            <a:endParaRPr sz="900">
              <a:latin typeface="Calibri"/>
              <a:ea typeface="Calibri"/>
              <a:cs typeface="Calibri"/>
              <a:sym typeface="Calibri"/>
            </a:endParaRPr>
          </a:p>
        </p:txBody>
      </p:sp>
      <p:sp>
        <p:nvSpPr>
          <p:cNvPr id="513" name="Google Shape;513;g29030b22a4d_9_272"/>
          <p:cNvSpPr/>
          <p:nvPr/>
        </p:nvSpPr>
        <p:spPr>
          <a:xfrm>
            <a:off x="4975888" y="2202001"/>
            <a:ext cx="1938900" cy="636000"/>
          </a:xfrm>
          <a:prstGeom prst="roundRect">
            <a:avLst>
              <a:gd name="adj" fmla="val 0"/>
            </a:avLst>
          </a:prstGeom>
          <a:solidFill>
            <a:srgbClr val="002B5F"/>
          </a:solidFill>
          <a:ln>
            <a:noFill/>
          </a:ln>
        </p:spPr>
        <p:txBody>
          <a:bodyPr spcFirstLastPara="1" wrap="square" lIns="22850" tIns="22850" rIns="22850" bIns="22850" anchor="ctr" anchorCtr="0">
            <a:noAutofit/>
          </a:bodyPr>
          <a:lstStyle/>
          <a:p>
            <a:pPr marL="0" marR="0" lvl="0" indent="0" algn="ctr" rtl="0">
              <a:lnSpc>
                <a:spcPct val="100000"/>
              </a:lnSpc>
              <a:spcBef>
                <a:spcPts val="0"/>
              </a:spcBef>
              <a:spcAft>
                <a:spcPts val="0"/>
              </a:spcAft>
              <a:buClr>
                <a:srgbClr val="FFFFFF"/>
              </a:buClr>
              <a:buSzPts val="2400"/>
              <a:buFont typeface="Montserrat ExtraLight"/>
              <a:buNone/>
            </a:pPr>
            <a:endParaRPr sz="2400" b="0" i="0" u="none" strike="noStrike" cap="none">
              <a:solidFill>
                <a:srgbClr val="000000"/>
              </a:solidFill>
              <a:latin typeface="Helvetica Neue"/>
              <a:ea typeface="Helvetica Neue"/>
              <a:cs typeface="Helvetica Neue"/>
              <a:sym typeface="Helvetica Neue"/>
            </a:endParaRPr>
          </a:p>
        </p:txBody>
      </p:sp>
      <p:sp>
        <p:nvSpPr>
          <p:cNvPr id="514" name="Google Shape;514;g29030b22a4d_9_272"/>
          <p:cNvSpPr/>
          <p:nvPr/>
        </p:nvSpPr>
        <p:spPr>
          <a:xfrm>
            <a:off x="4975020" y="2853087"/>
            <a:ext cx="1940400" cy="2391300"/>
          </a:xfrm>
          <a:prstGeom prst="roundRect">
            <a:avLst>
              <a:gd name="adj" fmla="val 0"/>
            </a:avLst>
          </a:prstGeom>
          <a:solidFill>
            <a:srgbClr val="2C68B2"/>
          </a:solidFill>
          <a:ln>
            <a:noFill/>
          </a:ln>
        </p:spPr>
        <p:txBody>
          <a:bodyPr spcFirstLastPara="1" wrap="square" lIns="22850" tIns="22850" rIns="22850" bIns="22850" anchor="ctr" anchorCtr="0">
            <a:noAutofit/>
          </a:bodyPr>
          <a:lstStyle/>
          <a:p>
            <a:pPr marL="0" marR="0" lvl="0" indent="0" algn="ctr" rtl="0">
              <a:lnSpc>
                <a:spcPct val="100000"/>
              </a:lnSpc>
              <a:spcBef>
                <a:spcPts val="0"/>
              </a:spcBef>
              <a:spcAft>
                <a:spcPts val="0"/>
              </a:spcAft>
              <a:buClr>
                <a:srgbClr val="002B5F"/>
              </a:buClr>
              <a:buSzPts val="2400"/>
              <a:buFont typeface="Arial"/>
              <a:buNone/>
            </a:pPr>
            <a:endParaRPr sz="2400" b="0" i="0" u="none" strike="noStrike" cap="none">
              <a:solidFill>
                <a:srgbClr val="0561B4"/>
              </a:solidFill>
              <a:latin typeface="Helvetica Neue"/>
              <a:ea typeface="Helvetica Neue"/>
              <a:cs typeface="Helvetica Neue"/>
              <a:sym typeface="Helvetica Neue"/>
            </a:endParaRPr>
          </a:p>
        </p:txBody>
      </p:sp>
      <p:sp>
        <p:nvSpPr>
          <p:cNvPr id="515" name="Google Shape;515;g29030b22a4d_9_272"/>
          <p:cNvSpPr txBox="1"/>
          <p:nvPr/>
        </p:nvSpPr>
        <p:spPr>
          <a:xfrm>
            <a:off x="5081831" y="2239262"/>
            <a:ext cx="1776000" cy="600300"/>
          </a:xfrm>
          <a:prstGeom prst="rect">
            <a:avLst/>
          </a:prstGeom>
          <a:noFill/>
          <a:ln>
            <a:noFill/>
          </a:ln>
        </p:spPr>
        <p:txBody>
          <a:bodyPr spcFirstLastPara="1" wrap="square" lIns="22850" tIns="22850" rIns="22850" bIns="22850" anchor="t" anchorCtr="0">
            <a:spAutoFit/>
          </a:bodyPr>
          <a:lstStyle/>
          <a:p>
            <a:pPr marL="0" marR="0" lvl="0" indent="0" algn="ctr" rtl="0">
              <a:lnSpc>
                <a:spcPct val="80000"/>
              </a:lnSpc>
              <a:spcBef>
                <a:spcPts val="0"/>
              </a:spcBef>
              <a:spcAft>
                <a:spcPts val="0"/>
              </a:spcAft>
              <a:buClr>
                <a:srgbClr val="FFFFFF"/>
              </a:buClr>
              <a:buSzPts val="1300"/>
              <a:buFont typeface="Arial"/>
              <a:buNone/>
            </a:pPr>
            <a:r>
              <a:rPr lang="en-US" sz="1500" b="1" i="0" u="none" strike="noStrike" cap="none">
                <a:solidFill>
                  <a:srgbClr val="FFFFFF"/>
                </a:solidFill>
                <a:latin typeface="Calibri"/>
                <a:ea typeface="Calibri"/>
                <a:cs typeface="Calibri"/>
                <a:sym typeface="Calibri"/>
              </a:rPr>
              <a:t>PHASE 2: </a:t>
            </a:r>
            <a:endParaRPr sz="900">
              <a:latin typeface="Calibri"/>
              <a:ea typeface="Calibri"/>
              <a:cs typeface="Calibri"/>
              <a:sym typeface="Calibri"/>
            </a:endParaRPr>
          </a:p>
          <a:p>
            <a:pPr marL="0" marR="0" lvl="0" indent="0" algn="ctr" rtl="0">
              <a:lnSpc>
                <a:spcPct val="80000"/>
              </a:lnSpc>
              <a:spcBef>
                <a:spcPts val="0"/>
              </a:spcBef>
              <a:spcAft>
                <a:spcPts val="0"/>
              </a:spcAft>
              <a:buClr>
                <a:srgbClr val="FFFFFF"/>
              </a:buClr>
              <a:buSzPts val="1300"/>
              <a:buFont typeface="Arial"/>
              <a:buNone/>
            </a:pPr>
            <a:r>
              <a:rPr lang="en-US" sz="1500" b="1">
                <a:solidFill>
                  <a:srgbClr val="FFFFFF"/>
                </a:solidFill>
                <a:latin typeface="Calibri"/>
                <a:ea typeface="Calibri"/>
                <a:cs typeface="Calibri"/>
                <a:sym typeface="Calibri"/>
              </a:rPr>
              <a:t>MEDIA ENGAGEMENT </a:t>
            </a:r>
            <a:endParaRPr sz="900">
              <a:latin typeface="Calibri"/>
              <a:ea typeface="Calibri"/>
              <a:cs typeface="Calibri"/>
              <a:sym typeface="Calibri"/>
            </a:endParaRPr>
          </a:p>
        </p:txBody>
      </p:sp>
      <p:sp>
        <p:nvSpPr>
          <p:cNvPr id="516" name="Google Shape;516;g29030b22a4d_9_272"/>
          <p:cNvSpPr/>
          <p:nvPr/>
        </p:nvSpPr>
        <p:spPr>
          <a:xfrm>
            <a:off x="8281112" y="2826357"/>
            <a:ext cx="1940400" cy="2391300"/>
          </a:xfrm>
          <a:prstGeom prst="roundRect">
            <a:avLst>
              <a:gd name="adj" fmla="val 0"/>
            </a:avLst>
          </a:prstGeom>
          <a:solidFill>
            <a:srgbClr val="2C68B2"/>
          </a:solidFill>
          <a:ln>
            <a:noFill/>
          </a:ln>
        </p:spPr>
        <p:txBody>
          <a:bodyPr spcFirstLastPara="1" wrap="square" lIns="22850" tIns="22850" rIns="22850" bIns="22850" anchor="ctr" anchorCtr="0">
            <a:noAutofit/>
          </a:bodyPr>
          <a:lstStyle/>
          <a:p>
            <a:pPr marL="0" marR="0" lvl="0" indent="0" algn="ctr" rtl="0">
              <a:lnSpc>
                <a:spcPct val="100000"/>
              </a:lnSpc>
              <a:spcBef>
                <a:spcPts val="0"/>
              </a:spcBef>
              <a:spcAft>
                <a:spcPts val="0"/>
              </a:spcAft>
              <a:buClr>
                <a:srgbClr val="002B5F"/>
              </a:buClr>
              <a:buSzPts val="2400"/>
              <a:buFont typeface="Arial"/>
              <a:buNone/>
            </a:pPr>
            <a:endParaRPr sz="2400" b="0" i="0" u="none" strike="noStrike" cap="none">
              <a:solidFill>
                <a:srgbClr val="0561B4"/>
              </a:solidFill>
              <a:latin typeface="Helvetica Neue"/>
              <a:ea typeface="Helvetica Neue"/>
              <a:cs typeface="Helvetica Neue"/>
              <a:sym typeface="Helvetica Neue"/>
            </a:endParaRPr>
          </a:p>
        </p:txBody>
      </p:sp>
      <p:sp>
        <p:nvSpPr>
          <p:cNvPr id="517" name="Google Shape;517;g29030b22a4d_9_272"/>
          <p:cNvSpPr txBox="1"/>
          <p:nvPr/>
        </p:nvSpPr>
        <p:spPr>
          <a:xfrm>
            <a:off x="8387923" y="2316206"/>
            <a:ext cx="1776000" cy="415500"/>
          </a:xfrm>
          <a:prstGeom prst="rect">
            <a:avLst/>
          </a:prstGeom>
          <a:noFill/>
          <a:ln>
            <a:noFill/>
          </a:ln>
        </p:spPr>
        <p:txBody>
          <a:bodyPr spcFirstLastPara="1" wrap="square" lIns="22850" tIns="22850" rIns="22850" bIns="22850" anchor="t" anchorCtr="0">
            <a:spAutoFit/>
          </a:bodyPr>
          <a:lstStyle/>
          <a:p>
            <a:pPr marL="0" marR="0" lvl="0" indent="0" algn="ctr" rtl="0">
              <a:lnSpc>
                <a:spcPct val="80000"/>
              </a:lnSpc>
              <a:spcBef>
                <a:spcPts val="0"/>
              </a:spcBef>
              <a:spcAft>
                <a:spcPts val="0"/>
              </a:spcAft>
              <a:buClr>
                <a:srgbClr val="FFFFFF"/>
              </a:buClr>
              <a:buSzPts val="1300"/>
              <a:buFont typeface="Arial"/>
              <a:buNone/>
            </a:pPr>
            <a:r>
              <a:rPr lang="en-US" sz="1500" b="1" i="0" u="none" strike="noStrike" cap="none">
                <a:solidFill>
                  <a:srgbClr val="FFFFFF"/>
                </a:solidFill>
                <a:latin typeface="Calibri"/>
                <a:ea typeface="Calibri"/>
                <a:cs typeface="Calibri"/>
                <a:sym typeface="Calibri"/>
              </a:rPr>
              <a:t>PHASE 3:</a:t>
            </a:r>
            <a:endParaRPr sz="900">
              <a:latin typeface="Calibri"/>
              <a:ea typeface="Calibri"/>
              <a:cs typeface="Calibri"/>
              <a:sym typeface="Calibri"/>
            </a:endParaRPr>
          </a:p>
          <a:p>
            <a:pPr marL="0" marR="0" lvl="0" indent="0" algn="ctr" rtl="0">
              <a:lnSpc>
                <a:spcPct val="80000"/>
              </a:lnSpc>
              <a:spcBef>
                <a:spcPts val="0"/>
              </a:spcBef>
              <a:spcAft>
                <a:spcPts val="0"/>
              </a:spcAft>
              <a:buClr>
                <a:srgbClr val="FFFFFF"/>
              </a:buClr>
              <a:buSzPts val="1300"/>
              <a:buFont typeface="Arial"/>
              <a:buNone/>
            </a:pPr>
            <a:r>
              <a:rPr lang="en-US" sz="1500" b="1">
                <a:solidFill>
                  <a:srgbClr val="FFFFFF"/>
                </a:solidFill>
                <a:latin typeface="Calibri"/>
                <a:ea typeface="Calibri"/>
                <a:cs typeface="Calibri"/>
                <a:sym typeface="Calibri"/>
              </a:rPr>
              <a:t>MEDIA DROP    </a:t>
            </a:r>
            <a:endParaRPr sz="900">
              <a:latin typeface="Calibri"/>
              <a:ea typeface="Calibri"/>
              <a:cs typeface="Calibri"/>
              <a:sym typeface="Calibri"/>
            </a:endParaRPr>
          </a:p>
        </p:txBody>
      </p:sp>
      <p:sp>
        <p:nvSpPr>
          <p:cNvPr id="518" name="Google Shape;518;g29030b22a4d_9_272"/>
          <p:cNvSpPr txBox="1">
            <a:spLocks noGrp="1"/>
          </p:cNvSpPr>
          <p:nvPr>
            <p:ph type="subTitle" idx="4294967295"/>
          </p:nvPr>
        </p:nvSpPr>
        <p:spPr>
          <a:xfrm>
            <a:off x="1754488" y="3158575"/>
            <a:ext cx="1605300" cy="1005600"/>
          </a:xfrm>
          <a:prstGeom prst="rect">
            <a:avLst/>
          </a:prstGeom>
          <a:noFill/>
          <a:ln>
            <a:noFill/>
          </a:ln>
        </p:spPr>
        <p:txBody>
          <a:bodyPr spcFirstLastPara="1" wrap="square" lIns="25400" tIns="25400" rIns="25400" bIns="25400" anchor="t" anchorCtr="0">
            <a:noAutofit/>
          </a:bodyPr>
          <a:lstStyle/>
          <a:p>
            <a:pPr marL="0" marR="0" lvl="0" indent="0" algn="l" rtl="0">
              <a:lnSpc>
                <a:spcPct val="100000"/>
              </a:lnSpc>
              <a:spcBef>
                <a:spcPts val="0"/>
              </a:spcBef>
              <a:spcAft>
                <a:spcPts val="0"/>
              </a:spcAft>
              <a:buClr>
                <a:srgbClr val="FFFFFF"/>
              </a:buClr>
              <a:buSzPts val="1400"/>
              <a:buFont typeface="Helvetica Neue"/>
              <a:buNone/>
            </a:pPr>
            <a:r>
              <a:rPr lang="en-US" sz="1500" i="0" u="none" strike="noStrike" cap="none">
                <a:solidFill>
                  <a:srgbClr val="FFFFFF"/>
                </a:solidFill>
              </a:rPr>
              <a:t>The Best of Us: </a:t>
            </a:r>
            <a:endParaRPr sz="1500"/>
          </a:p>
          <a:p>
            <a:pPr marL="0" marR="0" lvl="1" indent="177800" algn="l" rtl="0">
              <a:lnSpc>
                <a:spcPct val="100000"/>
              </a:lnSpc>
              <a:spcBef>
                <a:spcPts val="0"/>
              </a:spcBef>
              <a:spcAft>
                <a:spcPts val="0"/>
              </a:spcAft>
              <a:buClr>
                <a:srgbClr val="FFFFFF"/>
              </a:buClr>
              <a:buSzPts val="1400"/>
              <a:buFont typeface="Helvetica Neue"/>
              <a:buNone/>
            </a:pPr>
            <a:endParaRPr sz="1500">
              <a:solidFill>
                <a:srgbClr val="FFFFFF"/>
              </a:solidFill>
            </a:endParaRPr>
          </a:p>
          <a:p>
            <a:pPr marL="0" marR="0" lvl="1" indent="177800" algn="l" rtl="1">
              <a:lnSpc>
                <a:spcPct val="100000"/>
              </a:lnSpc>
              <a:spcBef>
                <a:spcPts val="0"/>
              </a:spcBef>
              <a:spcAft>
                <a:spcPts val="0"/>
              </a:spcAft>
              <a:buClr>
                <a:srgbClr val="FFFFFF"/>
              </a:buClr>
              <a:buSzPts val="1400"/>
              <a:buFont typeface="Helvetica Neue"/>
              <a:buNone/>
            </a:pPr>
            <a:r>
              <a:rPr lang="en-US" sz="1500" i="0" u="none" strike="noStrike" cap="none">
                <a:solidFill>
                  <a:srgbClr val="FFFFFF"/>
                </a:solidFill>
              </a:rPr>
              <a:t>Launch event with correspondent media</a:t>
            </a:r>
            <a:endParaRPr sz="1500"/>
          </a:p>
        </p:txBody>
      </p:sp>
      <p:sp>
        <p:nvSpPr>
          <p:cNvPr id="519" name="Google Shape;519;g29030b22a4d_9_272"/>
          <p:cNvSpPr txBox="1"/>
          <p:nvPr/>
        </p:nvSpPr>
        <p:spPr>
          <a:xfrm>
            <a:off x="5113800" y="3158563"/>
            <a:ext cx="1776000" cy="2011200"/>
          </a:xfrm>
          <a:prstGeom prst="rect">
            <a:avLst/>
          </a:prstGeom>
          <a:noFill/>
          <a:ln>
            <a:noFill/>
          </a:ln>
        </p:spPr>
        <p:txBody>
          <a:bodyPr spcFirstLastPara="1" wrap="square" lIns="25400" tIns="25400" rIns="25400" bIns="25400" anchor="t" anchorCtr="0">
            <a:noAutofit/>
          </a:bodyPr>
          <a:lstStyle/>
          <a:p>
            <a:pPr marL="0" marR="0" lvl="0" indent="0" algn="l" rtl="0">
              <a:lnSpc>
                <a:spcPct val="100000"/>
              </a:lnSpc>
              <a:spcBef>
                <a:spcPts val="0"/>
              </a:spcBef>
              <a:spcAft>
                <a:spcPts val="0"/>
              </a:spcAft>
              <a:buClr>
                <a:srgbClr val="FFFFFF"/>
              </a:buClr>
              <a:buSzPts val="1300"/>
              <a:buFont typeface="Helvetica Neue"/>
              <a:buNone/>
            </a:pPr>
            <a:r>
              <a:rPr lang="en-US" sz="1500" i="0" u="none" strike="noStrike" cap="none">
                <a:solidFill>
                  <a:srgbClr val="FFFFFF"/>
                </a:solidFill>
                <a:latin typeface="Calibri"/>
                <a:ea typeface="Calibri"/>
                <a:cs typeface="Calibri"/>
                <a:sym typeface="Calibri"/>
              </a:rPr>
              <a:t>In- Market Media kit </a:t>
            </a:r>
            <a:endParaRPr sz="1500">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300"/>
              <a:buFont typeface="Helvetica Neue"/>
              <a:buNone/>
            </a:pPr>
            <a:endParaRPr sz="1500">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300"/>
              <a:buFont typeface="Helvetica Neue"/>
              <a:buNone/>
            </a:pPr>
            <a:r>
              <a:rPr lang="en-US" sz="1500" i="0" u="none" strike="noStrike" cap="none">
                <a:solidFill>
                  <a:srgbClr val="FFFFFF"/>
                </a:solidFill>
                <a:latin typeface="Calibri"/>
                <a:ea typeface="Calibri"/>
                <a:cs typeface="Calibri"/>
                <a:sym typeface="Calibri"/>
              </a:rPr>
              <a:t>Content guide for media with written content and visual assets for amplification  </a:t>
            </a:r>
            <a:endParaRPr sz="1500">
              <a:latin typeface="Calibri"/>
              <a:ea typeface="Calibri"/>
              <a:cs typeface="Calibri"/>
              <a:sym typeface="Calibri"/>
            </a:endParaRPr>
          </a:p>
        </p:txBody>
      </p:sp>
      <p:sp>
        <p:nvSpPr>
          <p:cNvPr id="520" name="Google Shape;520;g29030b22a4d_9_272"/>
          <p:cNvSpPr txBox="1"/>
          <p:nvPr/>
        </p:nvSpPr>
        <p:spPr>
          <a:xfrm>
            <a:off x="8473263" y="3078525"/>
            <a:ext cx="1605300" cy="1641600"/>
          </a:xfrm>
          <a:prstGeom prst="rect">
            <a:avLst/>
          </a:prstGeom>
          <a:noFill/>
          <a:ln>
            <a:noFill/>
          </a:ln>
        </p:spPr>
        <p:txBody>
          <a:bodyPr spcFirstLastPara="1" wrap="square" lIns="25400" tIns="25400" rIns="25400" bIns="25400" anchor="t" anchorCtr="0">
            <a:noAutofit/>
          </a:bodyPr>
          <a:lstStyle/>
          <a:p>
            <a:pPr marL="0" marR="0" lvl="0" indent="0" algn="l" rtl="0">
              <a:lnSpc>
                <a:spcPct val="100000"/>
              </a:lnSpc>
              <a:spcBef>
                <a:spcPts val="0"/>
              </a:spcBef>
              <a:spcAft>
                <a:spcPts val="0"/>
              </a:spcAft>
              <a:buClr>
                <a:srgbClr val="FFFFFF"/>
              </a:buClr>
              <a:buSzPts val="1100"/>
              <a:buFont typeface="Helvetica Neue"/>
              <a:buNone/>
            </a:pPr>
            <a:r>
              <a:rPr lang="en-US" sz="1500" i="0" u="none" strike="noStrike" cap="none">
                <a:solidFill>
                  <a:srgbClr val="FFFFFF"/>
                </a:solidFill>
                <a:latin typeface="Calibri"/>
                <a:ea typeface="Calibri"/>
                <a:cs typeface="Calibri"/>
                <a:sym typeface="Calibri"/>
              </a:rPr>
              <a:t>The Best of Us Box </a:t>
            </a:r>
            <a:endParaRPr sz="1500">
              <a:latin typeface="Calibri"/>
              <a:ea typeface="Calibri"/>
              <a:cs typeface="Calibri"/>
              <a:sym typeface="Calibri"/>
            </a:endParaRPr>
          </a:p>
          <a:p>
            <a:pPr marL="0" marR="0" lvl="1" indent="152400" algn="l" rtl="1">
              <a:lnSpc>
                <a:spcPct val="100000"/>
              </a:lnSpc>
              <a:spcBef>
                <a:spcPts val="0"/>
              </a:spcBef>
              <a:spcAft>
                <a:spcPts val="0"/>
              </a:spcAft>
              <a:buClr>
                <a:srgbClr val="FFFFFF"/>
              </a:buClr>
              <a:buSzPts val="1100"/>
              <a:buFont typeface="Helvetica Neue"/>
              <a:buNone/>
            </a:pPr>
            <a:r>
              <a:rPr lang="en-US" sz="1500" i="0" u="none" strike="noStrike" cap="none">
                <a:solidFill>
                  <a:srgbClr val="FFFFFF"/>
                </a:solidFill>
                <a:latin typeface="Calibri"/>
                <a:ea typeface="Calibri"/>
                <a:cs typeface="Calibri"/>
                <a:sym typeface="Calibri"/>
              </a:rPr>
              <a:t>Media drops will in various markets will be distributed around Trevors posts and each kit will tie in with the post from Trevor   </a:t>
            </a:r>
            <a:endParaRPr sz="1500">
              <a:latin typeface="Calibri"/>
              <a:ea typeface="Calibri"/>
              <a:cs typeface="Calibri"/>
              <a:sym typeface="Calibri"/>
            </a:endParaRPr>
          </a:p>
        </p:txBody>
      </p:sp>
      <p:cxnSp>
        <p:nvCxnSpPr>
          <p:cNvPr id="521" name="Google Shape;521;g29030b22a4d_9_272"/>
          <p:cNvCxnSpPr/>
          <p:nvPr/>
        </p:nvCxnSpPr>
        <p:spPr>
          <a:xfrm>
            <a:off x="1292274" y="5596635"/>
            <a:ext cx="9607500" cy="0"/>
          </a:xfrm>
          <a:prstGeom prst="straightConnector1">
            <a:avLst/>
          </a:prstGeom>
          <a:noFill/>
          <a:ln w="88900" cap="flat" cmpd="sng">
            <a:solidFill>
              <a:srgbClr val="0561B4"/>
            </a:solidFill>
            <a:prstDash val="solid"/>
            <a:miter lim="400000"/>
            <a:headEnd type="none" w="sm" len="sm"/>
            <a:tailEnd type="triangle" w="med" len="med"/>
          </a:ln>
        </p:spPr>
      </p:cxnSp>
      <p:sp>
        <p:nvSpPr>
          <p:cNvPr id="522" name="Google Shape;522;g29030b22a4d_9_272"/>
          <p:cNvSpPr txBox="1">
            <a:spLocks noGrp="1"/>
          </p:cNvSpPr>
          <p:nvPr>
            <p:ph type="ctrTitle" idx="4294967295"/>
          </p:nvPr>
        </p:nvSpPr>
        <p:spPr>
          <a:xfrm>
            <a:off x="1436175" y="1042625"/>
            <a:ext cx="9433200" cy="838800"/>
          </a:xfrm>
          <a:prstGeom prst="rect">
            <a:avLst/>
          </a:prstGeom>
          <a:noFill/>
          <a:ln>
            <a:noFill/>
          </a:ln>
        </p:spPr>
        <p:txBody>
          <a:bodyPr spcFirstLastPara="1" wrap="square" lIns="25400" tIns="25400" rIns="25400" bIns="25400" anchor="t" anchorCtr="0">
            <a:noAutofit/>
          </a:bodyPr>
          <a:lstStyle/>
          <a:p>
            <a:pPr marL="0" marR="0" lvl="0" indent="0" algn="l" rtl="0">
              <a:lnSpc>
                <a:spcPct val="80000"/>
              </a:lnSpc>
              <a:spcBef>
                <a:spcPts val="0"/>
              </a:spcBef>
              <a:spcAft>
                <a:spcPts val="0"/>
              </a:spcAft>
              <a:buClr>
                <a:srgbClr val="000000"/>
              </a:buClr>
              <a:buSzPts val="5220"/>
              <a:buFont typeface="Impact"/>
              <a:buNone/>
            </a:pPr>
            <a:r>
              <a:rPr lang="en-US" sz="7019">
                <a:solidFill>
                  <a:srgbClr val="4472C4"/>
                </a:solidFill>
              </a:rPr>
              <a:t>ROLL OUT OVERVIEW</a:t>
            </a:r>
            <a:r>
              <a:rPr lang="en-US" sz="4320" b="0" i="0" u="none" strike="noStrike" cap="none">
                <a:solidFill>
                  <a:srgbClr val="000000"/>
                </a:solidFill>
                <a:latin typeface="Impact"/>
                <a:ea typeface="Impact"/>
                <a:cs typeface="Impact"/>
                <a:sym typeface="Impact"/>
              </a:rPr>
              <a:t> </a:t>
            </a:r>
            <a:endParaRPr sz="306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29030b22a4d_9_292"/>
          <p:cNvSpPr txBox="1">
            <a:spLocks noGrp="1"/>
          </p:cNvSpPr>
          <p:nvPr>
            <p:ph type="ctrTitle" idx="4294967295"/>
          </p:nvPr>
        </p:nvSpPr>
        <p:spPr>
          <a:xfrm>
            <a:off x="709050" y="2704208"/>
            <a:ext cx="10985700" cy="771300"/>
          </a:xfrm>
          <a:prstGeom prst="rect">
            <a:avLst/>
          </a:prstGeom>
          <a:noFill/>
          <a:ln>
            <a:noFill/>
          </a:ln>
        </p:spPr>
        <p:txBody>
          <a:bodyPr spcFirstLastPara="1" wrap="square" lIns="25400" tIns="25400" rIns="25400" bIns="25400" anchor="t" anchorCtr="0">
            <a:noAutofit/>
          </a:bodyPr>
          <a:lstStyle/>
          <a:p>
            <a:pPr marL="0" marR="0" lvl="0" indent="0" algn="l" rtl="0">
              <a:lnSpc>
                <a:spcPct val="80000"/>
              </a:lnSpc>
              <a:spcBef>
                <a:spcPts val="0"/>
              </a:spcBef>
              <a:spcAft>
                <a:spcPts val="0"/>
              </a:spcAft>
              <a:buClr>
                <a:srgbClr val="000000"/>
              </a:buClr>
              <a:buSzPts val="5220"/>
              <a:buFont typeface="Impact"/>
              <a:buNone/>
            </a:pPr>
            <a:r>
              <a:rPr lang="en-US" sz="4920" dirty="0">
                <a:solidFill>
                  <a:srgbClr val="4472C4"/>
                </a:solidFill>
              </a:rPr>
              <a:t>ROI &amp; METRICS OF MEASUREMENTS</a:t>
            </a:r>
            <a:endParaRPr sz="4920" dirty="0">
              <a:solidFill>
                <a:srgbClr val="4472C4"/>
              </a:solidFill>
            </a:endParaRPr>
          </a:p>
        </p:txBody>
      </p:sp>
      <p:sp>
        <p:nvSpPr>
          <p:cNvPr id="531" name="Google Shape;531;g29030b22a4d_9_292"/>
          <p:cNvSpPr txBox="1">
            <a:spLocks noGrp="1"/>
          </p:cNvSpPr>
          <p:nvPr>
            <p:ph type="subTitle" idx="4294967295"/>
          </p:nvPr>
        </p:nvSpPr>
        <p:spPr>
          <a:xfrm>
            <a:off x="709050" y="3475500"/>
            <a:ext cx="3257700" cy="1143300"/>
          </a:xfrm>
          <a:prstGeom prst="rect">
            <a:avLst/>
          </a:prstGeom>
          <a:noFill/>
          <a:ln>
            <a:noFill/>
          </a:ln>
        </p:spPr>
        <p:txBody>
          <a:bodyPr spcFirstLastPara="1" wrap="square" lIns="25400" tIns="25400" rIns="25400" bIns="25400" anchor="t" anchorCtr="0">
            <a:normAutofit/>
          </a:bodyPr>
          <a:lstStyle/>
          <a:p>
            <a:pPr marL="0" marR="0" lvl="0" indent="0" algn="l" rtl="0">
              <a:lnSpc>
                <a:spcPct val="80000"/>
              </a:lnSpc>
              <a:spcBef>
                <a:spcPts val="0"/>
              </a:spcBef>
              <a:spcAft>
                <a:spcPts val="0"/>
              </a:spcAft>
              <a:buClr>
                <a:srgbClr val="000000"/>
              </a:buClr>
              <a:buSzPts val="2100"/>
              <a:buFont typeface="Helvetica Neue"/>
              <a:buNone/>
            </a:pPr>
            <a:r>
              <a:rPr lang="en-US" sz="2000" b="1" i="0" u="none" strike="noStrike" cap="none">
                <a:solidFill>
                  <a:srgbClr val="001950"/>
                </a:solidFill>
              </a:rPr>
              <a:t>AVE on media </a:t>
            </a:r>
            <a:endParaRPr sz="2700">
              <a:solidFill>
                <a:srgbClr val="001950"/>
              </a:solidFill>
            </a:endParaRPr>
          </a:p>
          <a:p>
            <a:pPr marL="0" marR="0" lvl="0" indent="0" algn="l" rtl="0">
              <a:lnSpc>
                <a:spcPct val="80000"/>
              </a:lnSpc>
              <a:spcBef>
                <a:spcPts val="0"/>
              </a:spcBef>
              <a:spcAft>
                <a:spcPts val="0"/>
              </a:spcAft>
              <a:buClr>
                <a:srgbClr val="000000"/>
              </a:buClr>
              <a:buSzPts val="2100"/>
              <a:buFont typeface="Helvetica Neue"/>
              <a:buNone/>
            </a:pPr>
            <a:r>
              <a:rPr lang="en-US" sz="2000" b="1" i="0" u="none" strike="noStrike" cap="none">
                <a:solidFill>
                  <a:srgbClr val="001950"/>
                </a:solidFill>
              </a:rPr>
              <a:t>Partnership value </a:t>
            </a:r>
            <a:endParaRPr sz="2700">
              <a:solidFill>
                <a:srgbClr val="001950"/>
              </a:solidFill>
            </a:endParaRPr>
          </a:p>
          <a:p>
            <a:pPr marL="0" marR="0" lvl="0" indent="0" algn="l" rtl="0">
              <a:lnSpc>
                <a:spcPct val="80000"/>
              </a:lnSpc>
              <a:spcBef>
                <a:spcPts val="0"/>
              </a:spcBef>
              <a:spcAft>
                <a:spcPts val="0"/>
              </a:spcAft>
              <a:buClr>
                <a:srgbClr val="000000"/>
              </a:buClr>
              <a:buSzPts val="2100"/>
              <a:buFont typeface="Helvetica Neue"/>
              <a:buNone/>
            </a:pPr>
            <a:r>
              <a:rPr lang="en-US" sz="2000" b="1" i="0" u="none" strike="noStrike" cap="none">
                <a:solidFill>
                  <a:srgbClr val="001950"/>
                </a:solidFill>
              </a:rPr>
              <a:t>Sentiment checks </a:t>
            </a:r>
            <a:endParaRPr sz="2700">
              <a:solidFill>
                <a:srgbClr val="001950"/>
              </a:solidFill>
            </a:endParaRPr>
          </a:p>
          <a:p>
            <a:pPr marL="0" marR="0" lvl="0" indent="0" algn="l" rtl="0">
              <a:lnSpc>
                <a:spcPct val="80000"/>
              </a:lnSpc>
              <a:spcBef>
                <a:spcPts val="0"/>
              </a:spcBef>
              <a:spcAft>
                <a:spcPts val="0"/>
              </a:spcAft>
              <a:buClr>
                <a:srgbClr val="000000"/>
              </a:buClr>
              <a:buSzPts val="2100"/>
              <a:buFont typeface="Helvetica Neue"/>
              <a:buNone/>
            </a:pPr>
            <a:r>
              <a:rPr lang="en-US" sz="2000" b="1" i="0" u="none" strike="noStrike" cap="none">
                <a:solidFill>
                  <a:srgbClr val="001950"/>
                </a:solidFill>
              </a:rPr>
              <a:t>Social listening </a:t>
            </a:r>
            <a:endParaRPr sz="2700">
              <a:solidFill>
                <a:srgbClr val="001950"/>
              </a:solidFill>
            </a:endParaRPr>
          </a:p>
        </p:txBody>
      </p:sp>
      <p:sp>
        <p:nvSpPr>
          <p:cNvPr id="532" name="Google Shape;532;g29030b22a4d_9_292"/>
          <p:cNvSpPr txBox="1"/>
          <p:nvPr/>
        </p:nvSpPr>
        <p:spPr>
          <a:xfrm>
            <a:off x="806325" y="4675025"/>
            <a:ext cx="4659000" cy="1000500"/>
          </a:xfrm>
          <a:prstGeom prst="rect">
            <a:avLst/>
          </a:prstGeom>
          <a:noFill/>
          <a:ln>
            <a:noFill/>
          </a:ln>
        </p:spPr>
        <p:txBody>
          <a:bodyPr spcFirstLastPara="1" wrap="square" lIns="25400" tIns="25400" rIns="25400" bIns="25400" anchor="t" anchorCtr="0">
            <a:normAutofit/>
          </a:bodyPr>
          <a:lstStyle/>
          <a:p>
            <a:pPr marL="0" marR="0" lvl="0" indent="0" algn="l" rtl="0">
              <a:lnSpc>
                <a:spcPct val="100000"/>
              </a:lnSpc>
              <a:spcBef>
                <a:spcPts val="0"/>
              </a:spcBef>
              <a:spcAft>
                <a:spcPts val="0"/>
              </a:spcAft>
              <a:buClr>
                <a:srgbClr val="000000"/>
              </a:buClr>
              <a:buSzPts val="2800"/>
              <a:buFont typeface="Helvetica Neue"/>
              <a:buNone/>
            </a:pPr>
            <a:r>
              <a:rPr lang="en-US" sz="2700" b="1" i="0" u="none" strike="noStrike" cap="none">
                <a:solidFill>
                  <a:srgbClr val="001950"/>
                </a:solidFill>
                <a:latin typeface="Calibri"/>
                <a:ea typeface="Calibri"/>
                <a:cs typeface="Calibri"/>
                <a:sym typeface="Calibri"/>
              </a:rPr>
              <a:t>General measure:</a:t>
            </a:r>
            <a:endParaRPr sz="600">
              <a:solidFill>
                <a:srgbClr val="00195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Helvetica Neue"/>
              <a:buNone/>
            </a:pPr>
            <a:r>
              <a:rPr lang="en-US" sz="2700" b="1">
                <a:solidFill>
                  <a:srgbClr val="001950"/>
                </a:solidFill>
                <a:latin typeface="Calibri"/>
                <a:ea typeface="Calibri"/>
                <a:cs typeface="Calibri"/>
                <a:sym typeface="Calibri"/>
              </a:rPr>
              <a:t>1</a:t>
            </a:r>
            <a:r>
              <a:rPr lang="en-US" sz="2700" b="1" i="0" u="none" strike="noStrike" cap="none">
                <a:solidFill>
                  <a:srgbClr val="001950"/>
                </a:solidFill>
                <a:latin typeface="Calibri"/>
                <a:ea typeface="Calibri"/>
                <a:cs typeface="Calibri"/>
                <a:sym typeface="Calibri"/>
              </a:rPr>
              <a:t>:</a:t>
            </a:r>
            <a:r>
              <a:rPr lang="en-US" sz="2700" b="1">
                <a:solidFill>
                  <a:srgbClr val="001950"/>
                </a:solidFill>
                <a:latin typeface="Calibri"/>
                <a:ea typeface="Calibri"/>
                <a:cs typeface="Calibri"/>
                <a:sym typeface="Calibri"/>
              </a:rPr>
              <a:t>3</a:t>
            </a:r>
            <a:r>
              <a:rPr lang="en-US" sz="2700" b="1" i="0" u="none" strike="noStrike" cap="none">
                <a:solidFill>
                  <a:srgbClr val="001950"/>
                </a:solidFill>
                <a:latin typeface="Calibri"/>
                <a:ea typeface="Calibri"/>
                <a:cs typeface="Calibri"/>
                <a:sym typeface="Calibri"/>
              </a:rPr>
              <a:t> </a:t>
            </a:r>
            <a:endParaRPr sz="600">
              <a:solidFill>
                <a:srgbClr val="00195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4" name="Picture 3">
            <a:extLst>
              <a:ext uri="{FF2B5EF4-FFF2-40B4-BE49-F238E27FC236}">
                <a16:creationId xmlns:a16="http://schemas.microsoft.com/office/drawing/2014/main" id="{AC1776D3-3833-E62D-237A-472CA4C5A8CE}"/>
              </a:ext>
            </a:extLst>
          </p:cNvPr>
          <p:cNvPicPr>
            <a:picLocks noChangeAspect="1"/>
          </p:cNvPicPr>
          <p:nvPr/>
        </p:nvPicPr>
        <p:blipFill>
          <a:blip r:embed="rId3"/>
          <a:stretch>
            <a:fillRect/>
          </a:stretch>
        </p:blipFill>
        <p:spPr>
          <a:xfrm>
            <a:off x="1808691" y="1572287"/>
            <a:ext cx="8574617" cy="4823222"/>
          </a:xfrm>
          <a:prstGeom prst="rect">
            <a:avLst/>
          </a:prstGeom>
        </p:spPr>
      </p:pic>
      <p:sp>
        <p:nvSpPr>
          <p:cNvPr id="6" name="Google Shape;530;g29030b22a4d_9_292">
            <a:extLst>
              <a:ext uri="{FF2B5EF4-FFF2-40B4-BE49-F238E27FC236}">
                <a16:creationId xmlns:a16="http://schemas.microsoft.com/office/drawing/2014/main" id="{1BD60605-9402-530E-330A-7FCE9B06C3CE}"/>
              </a:ext>
            </a:extLst>
          </p:cNvPr>
          <p:cNvSpPr txBox="1">
            <a:spLocks/>
          </p:cNvSpPr>
          <p:nvPr/>
        </p:nvSpPr>
        <p:spPr>
          <a:xfrm>
            <a:off x="285717" y="1106125"/>
            <a:ext cx="10985700" cy="771300"/>
          </a:xfrm>
          <a:prstGeom prst="rect">
            <a:avLst/>
          </a:prstGeom>
          <a:noFill/>
          <a:ln>
            <a:noFill/>
          </a:ln>
        </p:spPr>
        <p:txBody>
          <a:bodyPr spcFirstLastPara="1" wrap="square" lIns="25400" tIns="25400" rIns="25400" bIns="254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Clr>
                <a:srgbClr val="000000"/>
              </a:buClr>
              <a:buSzPts val="5220"/>
              <a:buFont typeface="Impact"/>
              <a:buNone/>
            </a:pPr>
            <a:r>
              <a:rPr lang="en-GB" sz="4920" dirty="0">
                <a:solidFill>
                  <a:srgbClr val="4472C4"/>
                </a:solidFill>
              </a:rPr>
              <a:t>CRISIS MANAGEMENT </a:t>
            </a:r>
            <a:endParaRPr lang="en-US" sz="4920" dirty="0">
              <a:solidFill>
                <a:srgbClr val="4472C4"/>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g290894d7345_0_0"/>
          <p:cNvSpPr txBox="1">
            <a:spLocks noGrp="1"/>
          </p:cNvSpPr>
          <p:nvPr>
            <p:ph type="ctrTitle" idx="4294967295"/>
          </p:nvPr>
        </p:nvSpPr>
        <p:spPr>
          <a:xfrm>
            <a:off x="636450" y="2470183"/>
            <a:ext cx="10919100" cy="2461800"/>
          </a:xfrm>
          <a:prstGeom prst="rect">
            <a:avLst/>
          </a:prstGeom>
          <a:noFill/>
          <a:ln>
            <a:noFill/>
          </a:ln>
        </p:spPr>
        <p:txBody>
          <a:bodyPr spcFirstLastPara="1" wrap="square" lIns="25400" tIns="25400" rIns="25400" bIns="25400" anchor="t" anchorCtr="0">
            <a:noAutofit/>
          </a:bodyPr>
          <a:lstStyle/>
          <a:p>
            <a:pPr marL="0" marR="0" lvl="0" indent="0" algn="l" rtl="0">
              <a:lnSpc>
                <a:spcPct val="80000"/>
              </a:lnSpc>
              <a:spcBef>
                <a:spcPts val="0"/>
              </a:spcBef>
              <a:spcAft>
                <a:spcPts val="0"/>
              </a:spcAft>
              <a:buClr>
                <a:srgbClr val="000000"/>
              </a:buClr>
              <a:buSzPts val="5220"/>
              <a:buFont typeface="Impact"/>
              <a:buNone/>
            </a:pPr>
            <a:r>
              <a:rPr lang="en-US" sz="5220">
                <a:solidFill>
                  <a:srgbClr val="4472C4"/>
                </a:solidFill>
              </a:rPr>
              <a:t>Thank you for your time</a:t>
            </a:r>
            <a:endParaRPr sz="5220">
              <a:solidFill>
                <a:srgbClr val="4472C4"/>
              </a:solidFill>
            </a:endParaRPr>
          </a:p>
          <a:p>
            <a:pPr marL="0" marR="0" lvl="0" indent="0" algn="l" rtl="0">
              <a:lnSpc>
                <a:spcPct val="80000"/>
              </a:lnSpc>
              <a:spcBef>
                <a:spcPts val="0"/>
              </a:spcBef>
              <a:spcAft>
                <a:spcPts val="0"/>
              </a:spcAft>
              <a:buClr>
                <a:srgbClr val="000000"/>
              </a:buClr>
              <a:buSzPts val="5220"/>
              <a:buFont typeface="Impact"/>
              <a:buNone/>
            </a:pPr>
            <a:r>
              <a:rPr lang="en-US" sz="5220">
                <a:solidFill>
                  <a:srgbClr val="DD052B"/>
                </a:solidFill>
              </a:rPr>
              <a:t>Digital media &amp; PR</a:t>
            </a:r>
            <a:endParaRPr sz="5220">
              <a:solidFill>
                <a:srgbClr val="DD052B"/>
              </a:solidFill>
            </a:endParaRPr>
          </a:p>
        </p:txBody>
      </p:sp>
    </p:spTree>
    <p:extLst>
      <p:ext uri="{BB962C8B-B14F-4D97-AF65-F5344CB8AC3E}">
        <p14:creationId xmlns:p14="http://schemas.microsoft.com/office/powerpoint/2010/main" val="237238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9030b22a4d_6_31"/>
          <p:cNvSpPr/>
          <p:nvPr/>
        </p:nvSpPr>
        <p:spPr>
          <a:xfrm>
            <a:off x="9407825" y="5792350"/>
            <a:ext cx="2784300" cy="1106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3" name="Google Shape;153;g29030b22a4d_6_31"/>
          <p:cNvSpPr txBox="1">
            <a:spLocks noGrp="1"/>
          </p:cNvSpPr>
          <p:nvPr>
            <p:ph type="title" idx="4294967295"/>
          </p:nvPr>
        </p:nvSpPr>
        <p:spPr>
          <a:xfrm>
            <a:off x="1045050" y="345775"/>
            <a:ext cx="10101900" cy="481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900"/>
              <a:buNone/>
            </a:pPr>
            <a:r>
              <a:rPr lang="en-US" sz="2600" dirty="0">
                <a:solidFill>
                  <a:srgbClr val="0561B4"/>
                </a:solidFill>
              </a:rPr>
              <a:t>DIGITAL MEDIA CHANNEL</a:t>
            </a:r>
            <a:endParaRPr sz="2600" dirty="0">
              <a:solidFill>
                <a:srgbClr val="0561B4"/>
              </a:solidFill>
            </a:endParaRPr>
          </a:p>
        </p:txBody>
      </p:sp>
      <p:graphicFrame>
        <p:nvGraphicFramePr>
          <p:cNvPr id="154" name="Google Shape;154;g29030b22a4d_6_31"/>
          <p:cNvGraphicFramePr/>
          <p:nvPr>
            <p:extLst>
              <p:ext uri="{D42A27DB-BD31-4B8C-83A1-F6EECF244321}">
                <p14:modId xmlns:p14="http://schemas.microsoft.com/office/powerpoint/2010/main" val="3149555387"/>
              </p:ext>
            </p:extLst>
          </p:nvPr>
        </p:nvGraphicFramePr>
        <p:xfrm>
          <a:off x="1045050" y="1603000"/>
          <a:ext cx="4551050" cy="4010900"/>
        </p:xfrm>
        <a:graphic>
          <a:graphicData uri="http://schemas.openxmlformats.org/drawingml/2006/table">
            <a:tbl>
              <a:tblPr>
                <a:noFill/>
                <a:tableStyleId>{5B8D1C00-2ECE-4389-A0F8-0220739976E8}</a:tableStyleId>
              </a:tblPr>
              <a:tblGrid>
                <a:gridCol w="1549500">
                  <a:extLst>
                    <a:ext uri="{9D8B030D-6E8A-4147-A177-3AD203B41FA5}">
                      <a16:colId xmlns:a16="http://schemas.microsoft.com/office/drawing/2014/main" val="20000"/>
                    </a:ext>
                  </a:extLst>
                </a:gridCol>
                <a:gridCol w="3001550">
                  <a:extLst>
                    <a:ext uri="{9D8B030D-6E8A-4147-A177-3AD203B41FA5}">
                      <a16:colId xmlns:a16="http://schemas.microsoft.com/office/drawing/2014/main" val="20001"/>
                    </a:ext>
                  </a:extLst>
                </a:gridCol>
              </a:tblGrid>
              <a:tr h="352100">
                <a:tc>
                  <a:txBody>
                    <a:bodyPr/>
                    <a:lstStyle/>
                    <a:p>
                      <a:pPr marL="0" marR="0" lvl="0" indent="0" algn="ctr" rtl="0">
                        <a:lnSpc>
                          <a:spcPct val="100000"/>
                        </a:lnSpc>
                        <a:spcBef>
                          <a:spcPts val="0"/>
                        </a:spcBef>
                        <a:spcAft>
                          <a:spcPts val="0"/>
                        </a:spcAft>
                        <a:buNone/>
                      </a:pPr>
                      <a:r>
                        <a:rPr lang="en-US" sz="900" b="1" u="none" strike="noStrike" cap="none">
                          <a:solidFill>
                            <a:schemeClr val="lt1"/>
                          </a:solidFill>
                        </a:rPr>
                        <a:t>Market</a:t>
                      </a:r>
                      <a:endParaRPr sz="900" b="1" i="0" u="none" strike="noStrike" cap="none">
                        <a:solidFill>
                          <a:schemeClr val="lt1"/>
                        </a:solidFill>
                        <a:latin typeface="Calibri"/>
                        <a:ea typeface="Calibri"/>
                        <a:cs typeface="Calibri"/>
                        <a:sym typeface="Calibri"/>
                      </a:endParaRPr>
                    </a:p>
                  </a:txBody>
                  <a:tcPr marL="5275" marR="5275" marT="52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rgbClr val="15537E"/>
                    </a:solidFill>
                  </a:tcPr>
                </a:tc>
                <a:tc>
                  <a:txBody>
                    <a:bodyPr/>
                    <a:lstStyle/>
                    <a:p>
                      <a:pPr marL="0" marR="0" lvl="0" indent="0" algn="ctr" rtl="0">
                        <a:lnSpc>
                          <a:spcPct val="100000"/>
                        </a:lnSpc>
                        <a:spcBef>
                          <a:spcPts val="0"/>
                        </a:spcBef>
                        <a:spcAft>
                          <a:spcPts val="0"/>
                        </a:spcAft>
                        <a:buNone/>
                      </a:pPr>
                      <a:r>
                        <a:rPr lang="en-US" sz="900" b="1" u="none" strike="noStrike" cap="none">
                          <a:solidFill>
                            <a:schemeClr val="lt1"/>
                          </a:solidFill>
                        </a:rPr>
                        <a:t>Channel</a:t>
                      </a:r>
                      <a:endParaRPr sz="900" b="1" i="0" u="none" strike="noStrike" cap="none">
                        <a:solidFill>
                          <a:schemeClr val="lt1"/>
                        </a:solidFill>
                        <a:latin typeface="Calibri"/>
                        <a:ea typeface="Calibri"/>
                        <a:cs typeface="Calibri"/>
                        <a:sym typeface="Calibri"/>
                      </a:endParaRPr>
                    </a:p>
                  </a:txBody>
                  <a:tcPr marL="5275" marR="5275" marT="52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rgbClr val="15537E"/>
                    </a:solidFill>
                  </a:tcPr>
                </a:tc>
                <a:extLst>
                  <a:ext uri="{0D108BD9-81ED-4DB2-BD59-A6C34878D82A}">
                    <a16:rowId xmlns:a16="http://schemas.microsoft.com/office/drawing/2014/main" val="10000"/>
                  </a:ext>
                </a:extLst>
              </a:tr>
              <a:tr h="179200">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USA</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Facebook and Instagram</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79200">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UK</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Facebook and Instagram</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79200">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GERMANY</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Facebook and Instagram</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41000">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USA</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lgn="ctr">
                      <a:solidFill>
                        <a:srgbClr val="15537E"/>
                      </a:solidFill>
                      <a:prstDash val="solid"/>
                      <a:round/>
                      <a:headEnd type="none" w="sm" len="sm"/>
                      <a:tailEnd type="none" w="sm" len="sm"/>
                    </a:lnR>
                    <a:lnT w="12700" cap="flat" cmpd="sng" algn="ctr">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100" b="0" i="0" u="none" strike="noStrike" cap="none" dirty="0">
                          <a:solidFill>
                            <a:srgbClr val="15537E"/>
                          </a:solidFill>
                          <a:latin typeface="Calibri"/>
                          <a:ea typeface="Calibri"/>
                          <a:cs typeface="Calibri"/>
                          <a:sym typeface="Calibri"/>
                        </a:rPr>
                        <a:t>Programmatic - Google Display + Video</a:t>
                      </a:r>
                      <a:endParaRPr sz="1900" dirty="0">
                        <a:solidFill>
                          <a:srgbClr val="15537E"/>
                        </a:solidFill>
                      </a:endParaRPr>
                    </a:p>
                  </a:txBody>
                  <a:tcPr marL="8475" marR="8475" marT="8475" marB="0" anchor="ctr">
                    <a:lnL w="12700" cap="flat" cmpd="sng" algn="ctr">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lgn="ctr">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41000">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UK</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Programmatic - Google Display + Video</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41000">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GERMANY</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Programmatic - Google Display + Video</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41000">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USA</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lgn="ctr">
                      <a:solidFill>
                        <a:srgbClr val="15537E"/>
                      </a:solidFill>
                      <a:prstDash val="solid"/>
                      <a:round/>
                      <a:headEnd type="none" w="sm" len="sm"/>
                      <a:tailEnd type="none" w="sm" len="sm"/>
                    </a:lnR>
                    <a:lnT w="12700" cap="flat" cmpd="sng" algn="ctr">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100" b="0" i="0" u="none" strike="noStrike" cap="none" dirty="0">
                          <a:solidFill>
                            <a:srgbClr val="15537E"/>
                          </a:solidFill>
                          <a:latin typeface="Calibri"/>
                          <a:ea typeface="Calibri"/>
                          <a:cs typeface="Calibri"/>
                          <a:sym typeface="Calibri"/>
                        </a:rPr>
                        <a:t>YouTube (Beta - Video Reach Efficient mix)</a:t>
                      </a:r>
                      <a:endParaRPr sz="1900" dirty="0">
                        <a:solidFill>
                          <a:srgbClr val="15537E"/>
                        </a:solidFill>
                      </a:endParaRPr>
                    </a:p>
                  </a:txBody>
                  <a:tcPr marL="8475" marR="8475" marT="8475" marB="0" anchor="ctr">
                    <a:lnL w="12700" cap="flat" cmpd="sng" algn="ctr">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lgn="ctr">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41000">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UK</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YouTube (Beta - Video Reach Efficient mix)</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41000">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GERMANY</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YouTube (Beta - Video Reach Efficient mix)</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179200">
                <a:tc>
                  <a:txBody>
                    <a:bodyPr/>
                    <a:lstStyle/>
                    <a:p>
                      <a:pPr marL="0" marR="0" lvl="0" indent="0" algn="ctr" rtl="0">
                        <a:lnSpc>
                          <a:spcPct val="100000"/>
                        </a:lnSpc>
                        <a:spcBef>
                          <a:spcPts val="0"/>
                        </a:spcBef>
                        <a:spcAft>
                          <a:spcPts val="0"/>
                        </a:spcAft>
                        <a:buNone/>
                      </a:pPr>
                      <a:r>
                        <a:rPr lang="en-US" sz="1100" b="0" i="0" u="none" strike="noStrike" cap="none" dirty="0">
                          <a:solidFill>
                            <a:srgbClr val="15537E"/>
                          </a:solidFill>
                          <a:latin typeface="Calibri"/>
                          <a:ea typeface="Calibri"/>
                          <a:cs typeface="Calibri"/>
                          <a:sym typeface="Calibri"/>
                        </a:rPr>
                        <a:t>USA</a:t>
                      </a:r>
                      <a:endParaRPr sz="1900" dirty="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lgn="ctr">
                      <a:solidFill>
                        <a:srgbClr val="15537E"/>
                      </a:solidFill>
                      <a:prstDash val="solid"/>
                      <a:round/>
                      <a:headEnd type="none" w="sm" len="sm"/>
                      <a:tailEnd type="none" w="sm" len="sm"/>
                    </a:lnR>
                    <a:lnT w="12700" cap="flat" cmpd="sng" algn="ctr">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100" b="0" i="0" u="none" strike="noStrike" cap="none" dirty="0">
                          <a:solidFill>
                            <a:srgbClr val="15537E"/>
                          </a:solidFill>
                          <a:latin typeface="Calibri"/>
                          <a:ea typeface="Calibri"/>
                          <a:cs typeface="Calibri"/>
                          <a:sym typeface="Calibri"/>
                        </a:rPr>
                        <a:t>Twitter (X)</a:t>
                      </a:r>
                      <a:endParaRPr sz="1900" dirty="0">
                        <a:solidFill>
                          <a:srgbClr val="15537E"/>
                        </a:solidFill>
                      </a:endParaRPr>
                    </a:p>
                  </a:txBody>
                  <a:tcPr marL="8475" marR="8475" marT="8475" marB="0" anchor="ctr">
                    <a:lnL w="12700" cap="flat" cmpd="sng" algn="ctr">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lgn="ctr">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179200">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UK</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15537E"/>
                          </a:solidFill>
                          <a:latin typeface="Calibri"/>
                          <a:ea typeface="Calibri"/>
                          <a:cs typeface="Calibri"/>
                          <a:sym typeface="Calibri"/>
                        </a:rPr>
                        <a:t>Twitter (X)</a:t>
                      </a:r>
                      <a:endParaRPr sz="1100" b="0" i="0" u="none" strike="noStrike" cap="none">
                        <a:solidFill>
                          <a:srgbClr val="15537E"/>
                        </a:solidFill>
                        <a:latin typeface="Calibri"/>
                        <a:ea typeface="Calibri"/>
                        <a:cs typeface="Calibri"/>
                        <a:sym typeface="Calibri"/>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179200">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GERMANY</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15537E"/>
                          </a:solidFill>
                          <a:latin typeface="Calibri"/>
                          <a:ea typeface="Calibri"/>
                          <a:cs typeface="Calibri"/>
                          <a:sym typeface="Calibri"/>
                        </a:rPr>
                        <a:t>Twitter (X)</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179200">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USA</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lgn="ctr">
                      <a:solidFill>
                        <a:srgbClr val="15537E"/>
                      </a:solidFill>
                      <a:prstDash val="solid"/>
                      <a:round/>
                      <a:headEnd type="none" w="sm" len="sm"/>
                      <a:tailEnd type="none" w="sm" len="sm"/>
                    </a:lnR>
                    <a:lnT w="12700" cap="flat" cmpd="sng" algn="ctr">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100" b="0" i="0" u="none" strike="noStrike" cap="none" dirty="0" err="1">
                          <a:solidFill>
                            <a:srgbClr val="15537E"/>
                          </a:solidFill>
                          <a:latin typeface="Calibri"/>
                          <a:ea typeface="Calibri"/>
                          <a:cs typeface="Calibri"/>
                          <a:sym typeface="Calibri"/>
                        </a:rPr>
                        <a:t>TikTok</a:t>
                      </a:r>
                      <a:endParaRPr sz="1900" dirty="0">
                        <a:solidFill>
                          <a:srgbClr val="15537E"/>
                        </a:solidFill>
                      </a:endParaRPr>
                    </a:p>
                  </a:txBody>
                  <a:tcPr marL="8475" marR="8475" marT="8475" marB="0" anchor="ctr">
                    <a:lnL w="12700" cap="flat" cmpd="sng" algn="ctr">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lgn="ctr">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179200">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UK</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TikTok</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r h="179200">
                <a:tc>
                  <a:txBody>
                    <a:bodyPr/>
                    <a:lstStyle/>
                    <a:p>
                      <a:pPr marL="0" marR="0" lvl="0" indent="0" algn="ctr" rtl="0">
                        <a:lnSpc>
                          <a:spcPct val="100000"/>
                        </a:lnSpc>
                        <a:spcBef>
                          <a:spcPts val="0"/>
                        </a:spcBef>
                        <a:spcAft>
                          <a:spcPts val="0"/>
                        </a:spcAft>
                        <a:buNone/>
                      </a:pPr>
                      <a:r>
                        <a:rPr lang="en-US" sz="1100" b="0" i="0" u="none" strike="noStrike" cap="none">
                          <a:solidFill>
                            <a:srgbClr val="15537E"/>
                          </a:solidFill>
                          <a:latin typeface="Calibri"/>
                          <a:ea typeface="Calibri"/>
                          <a:cs typeface="Calibri"/>
                          <a:sym typeface="Calibri"/>
                        </a:rPr>
                        <a:t>GERMANY</a:t>
                      </a:r>
                      <a:endParaRPr sz="190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100" b="0" i="0" u="none" strike="noStrike" cap="none" dirty="0" err="1">
                          <a:solidFill>
                            <a:srgbClr val="15537E"/>
                          </a:solidFill>
                          <a:latin typeface="Calibri"/>
                          <a:ea typeface="Calibri"/>
                          <a:cs typeface="Calibri"/>
                          <a:sym typeface="Calibri"/>
                        </a:rPr>
                        <a:t>TikTok</a:t>
                      </a:r>
                      <a:endParaRPr sz="1900" dirty="0">
                        <a:solidFill>
                          <a:srgbClr val="15537E"/>
                        </a:solidFill>
                      </a:endParaRPr>
                    </a:p>
                  </a:txBody>
                  <a:tcPr marL="8475" marR="8475" marT="8475" marB="0" anchor="ctr">
                    <a:lnL w="12700" cap="flat" cmpd="sng">
                      <a:solidFill>
                        <a:srgbClr val="15537E"/>
                      </a:solidFill>
                      <a:prstDash val="solid"/>
                      <a:round/>
                      <a:headEnd type="none" w="sm" len="sm"/>
                      <a:tailEnd type="none" w="sm" len="sm"/>
                    </a:lnL>
                    <a:lnR w="12700" cap="flat" cmpd="sng">
                      <a:solidFill>
                        <a:srgbClr val="15537E"/>
                      </a:solidFill>
                      <a:prstDash val="solid"/>
                      <a:round/>
                      <a:headEnd type="none" w="sm" len="sm"/>
                      <a:tailEnd type="none" w="sm" len="sm"/>
                    </a:lnR>
                    <a:lnT w="12700" cap="flat" cmpd="sng">
                      <a:solidFill>
                        <a:srgbClr val="15537E"/>
                      </a:solidFill>
                      <a:prstDash val="solid"/>
                      <a:round/>
                      <a:headEnd type="none" w="sm" len="sm"/>
                      <a:tailEnd type="none" w="sm" len="sm"/>
                    </a:lnT>
                    <a:lnB w="12700" cap="flat" cmpd="sng">
                      <a:solidFill>
                        <a:srgbClr val="15537E"/>
                      </a:solidFill>
                      <a:prstDash val="solid"/>
                      <a:round/>
                      <a:headEnd type="none" w="sm" len="sm"/>
                      <a:tailEnd type="none" w="sm" len="sm"/>
                    </a:lnB>
                    <a:solidFill>
                      <a:schemeClr val="lt1"/>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9030b22a4d_6_36"/>
          <p:cNvSpPr txBox="1">
            <a:spLocks noGrp="1"/>
          </p:cNvSpPr>
          <p:nvPr>
            <p:ph type="title" idx="4294967295"/>
          </p:nvPr>
        </p:nvSpPr>
        <p:spPr>
          <a:xfrm>
            <a:off x="634854" y="253262"/>
            <a:ext cx="10920000" cy="5175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890"/>
              <a:buNone/>
            </a:pPr>
            <a:r>
              <a:rPr lang="en-US" sz="2600">
                <a:solidFill>
                  <a:srgbClr val="0561B4"/>
                </a:solidFill>
              </a:rPr>
              <a:t>MEDIA ROLL OUT PLAN + DIGITAL CAMPAIGN MANAGEMENT</a:t>
            </a:r>
            <a:endParaRPr sz="2600">
              <a:solidFill>
                <a:srgbClr val="0561B4"/>
              </a:solidFill>
            </a:endParaRPr>
          </a:p>
        </p:txBody>
      </p:sp>
      <p:graphicFrame>
        <p:nvGraphicFramePr>
          <p:cNvPr id="160" name="Google Shape;160;g29030b22a4d_6_36"/>
          <p:cNvGraphicFramePr/>
          <p:nvPr/>
        </p:nvGraphicFramePr>
        <p:xfrm>
          <a:off x="634862" y="888662"/>
          <a:ext cx="10802300" cy="5753755"/>
        </p:xfrm>
        <a:graphic>
          <a:graphicData uri="http://schemas.openxmlformats.org/drawingml/2006/table">
            <a:tbl>
              <a:tblPr>
                <a:noFill/>
                <a:tableStyleId>{A00A14DE-1AE0-4EF2-B913-933B228A0A92}</a:tableStyleId>
              </a:tblPr>
              <a:tblGrid>
                <a:gridCol w="1331925">
                  <a:extLst>
                    <a:ext uri="{9D8B030D-6E8A-4147-A177-3AD203B41FA5}">
                      <a16:colId xmlns:a16="http://schemas.microsoft.com/office/drawing/2014/main" val="20000"/>
                    </a:ext>
                  </a:extLst>
                </a:gridCol>
                <a:gridCol w="414925">
                  <a:extLst>
                    <a:ext uri="{9D8B030D-6E8A-4147-A177-3AD203B41FA5}">
                      <a16:colId xmlns:a16="http://schemas.microsoft.com/office/drawing/2014/main" val="20001"/>
                    </a:ext>
                  </a:extLst>
                </a:gridCol>
                <a:gridCol w="549125">
                  <a:extLst>
                    <a:ext uri="{9D8B030D-6E8A-4147-A177-3AD203B41FA5}">
                      <a16:colId xmlns:a16="http://schemas.microsoft.com/office/drawing/2014/main" val="20002"/>
                    </a:ext>
                  </a:extLst>
                </a:gridCol>
                <a:gridCol w="594750">
                  <a:extLst>
                    <a:ext uri="{9D8B030D-6E8A-4147-A177-3AD203B41FA5}">
                      <a16:colId xmlns:a16="http://schemas.microsoft.com/office/drawing/2014/main" val="20003"/>
                    </a:ext>
                  </a:extLst>
                </a:gridCol>
                <a:gridCol w="635475">
                  <a:extLst>
                    <a:ext uri="{9D8B030D-6E8A-4147-A177-3AD203B41FA5}">
                      <a16:colId xmlns:a16="http://schemas.microsoft.com/office/drawing/2014/main" val="20004"/>
                    </a:ext>
                  </a:extLst>
                </a:gridCol>
                <a:gridCol w="659275">
                  <a:extLst>
                    <a:ext uri="{9D8B030D-6E8A-4147-A177-3AD203B41FA5}">
                      <a16:colId xmlns:a16="http://schemas.microsoft.com/office/drawing/2014/main" val="20005"/>
                    </a:ext>
                  </a:extLst>
                </a:gridCol>
                <a:gridCol w="579875">
                  <a:extLst>
                    <a:ext uri="{9D8B030D-6E8A-4147-A177-3AD203B41FA5}">
                      <a16:colId xmlns:a16="http://schemas.microsoft.com/office/drawing/2014/main" val="20006"/>
                    </a:ext>
                  </a:extLst>
                </a:gridCol>
                <a:gridCol w="603675">
                  <a:extLst>
                    <a:ext uri="{9D8B030D-6E8A-4147-A177-3AD203B41FA5}">
                      <a16:colId xmlns:a16="http://schemas.microsoft.com/office/drawing/2014/main" val="20007"/>
                    </a:ext>
                  </a:extLst>
                </a:gridCol>
                <a:gridCol w="603675">
                  <a:extLst>
                    <a:ext uri="{9D8B030D-6E8A-4147-A177-3AD203B41FA5}">
                      <a16:colId xmlns:a16="http://schemas.microsoft.com/office/drawing/2014/main" val="20008"/>
                    </a:ext>
                  </a:extLst>
                </a:gridCol>
                <a:gridCol w="556075">
                  <a:extLst>
                    <a:ext uri="{9D8B030D-6E8A-4147-A177-3AD203B41FA5}">
                      <a16:colId xmlns:a16="http://schemas.microsoft.com/office/drawing/2014/main" val="20009"/>
                    </a:ext>
                  </a:extLst>
                </a:gridCol>
                <a:gridCol w="476575">
                  <a:extLst>
                    <a:ext uri="{9D8B030D-6E8A-4147-A177-3AD203B41FA5}">
                      <a16:colId xmlns:a16="http://schemas.microsoft.com/office/drawing/2014/main" val="20010"/>
                    </a:ext>
                  </a:extLst>
                </a:gridCol>
                <a:gridCol w="476575">
                  <a:extLst>
                    <a:ext uri="{9D8B030D-6E8A-4147-A177-3AD203B41FA5}">
                      <a16:colId xmlns:a16="http://schemas.microsoft.com/office/drawing/2014/main" val="20011"/>
                    </a:ext>
                  </a:extLst>
                </a:gridCol>
                <a:gridCol w="595775">
                  <a:extLst>
                    <a:ext uri="{9D8B030D-6E8A-4147-A177-3AD203B41FA5}">
                      <a16:colId xmlns:a16="http://schemas.microsoft.com/office/drawing/2014/main" val="20012"/>
                    </a:ext>
                  </a:extLst>
                </a:gridCol>
                <a:gridCol w="556075">
                  <a:extLst>
                    <a:ext uri="{9D8B030D-6E8A-4147-A177-3AD203B41FA5}">
                      <a16:colId xmlns:a16="http://schemas.microsoft.com/office/drawing/2014/main" val="20013"/>
                    </a:ext>
                  </a:extLst>
                </a:gridCol>
                <a:gridCol w="476575">
                  <a:extLst>
                    <a:ext uri="{9D8B030D-6E8A-4147-A177-3AD203B41FA5}">
                      <a16:colId xmlns:a16="http://schemas.microsoft.com/office/drawing/2014/main" val="20014"/>
                    </a:ext>
                  </a:extLst>
                </a:gridCol>
                <a:gridCol w="532200">
                  <a:extLst>
                    <a:ext uri="{9D8B030D-6E8A-4147-A177-3AD203B41FA5}">
                      <a16:colId xmlns:a16="http://schemas.microsoft.com/office/drawing/2014/main" val="20015"/>
                    </a:ext>
                  </a:extLst>
                </a:gridCol>
                <a:gridCol w="579875">
                  <a:extLst>
                    <a:ext uri="{9D8B030D-6E8A-4147-A177-3AD203B41FA5}">
                      <a16:colId xmlns:a16="http://schemas.microsoft.com/office/drawing/2014/main" val="20016"/>
                    </a:ext>
                  </a:extLst>
                </a:gridCol>
                <a:gridCol w="579875">
                  <a:extLst>
                    <a:ext uri="{9D8B030D-6E8A-4147-A177-3AD203B41FA5}">
                      <a16:colId xmlns:a16="http://schemas.microsoft.com/office/drawing/2014/main" val="20017"/>
                    </a:ext>
                  </a:extLst>
                </a:gridCol>
              </a:tblGrid>
              <a:tr h="487400">
                <a:tc>
                  <a:txBody>
                    <a:bodyPr/>
                    <a:lstStyle/>
                    <a:p>
                      <a:pPr marL="0" marR="0" lvl="0" indent="0" algn="l" rtl="0">
                        <a:lnSpc>
                          <a:spcPct val="100000"/>
                        </a:lnSpc>
                        <a:spcBef>
                          <a:spcPts val="0"/>
                        </a:spcBef>
                        <a:spcAft>
                          <a:spcPts val="0"/>
                        </a:spcAft>
                        <a:buNone/>
                      </a:pPr>
                      <a:r>
                        <a:rPr lang="en-US" sz="1300" b="1" i="1" u="none" strike="noStrike" cap="none">
                          <a:solidFill>
                            <a:srgbClr val="000000"/>
                          </a:solidFill>
                          <a:latin typeface="Calibri"/>
                          <a:ea typeface="Calibri"/>
                          <a:cs typeface="Calibri"/>
                          <a:sym typeface="Calibri"/>
                        </a:rPr>
                        <a:t>Digital Media Management  </a:t>
                      </a:r>
                      <a:endParaRPr sz="1900"/>
                    </a:p>
                  </a:txBody>
                  <a:tcPr marL="4200" marR="4200" marT="420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23 Oct-30 Oct</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31 Oct-5 Nov</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6 Nov-13 Nov</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14 Nov-21 Nov</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22 Nov-29 Nov</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30 Nov-7 Dec</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8 Dec-15 Dec</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16 Dec-23 Dec</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24 Dec-31 Dec</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1 Jan-7 Jan</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8 Jan-15 Jan</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16 Jan-23 Jan</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24 Jan-31 Jan</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1 Feb-7 Feb</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8 Feb-15 Feb</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16 Feb-23 Feb</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24 Feb-29 Feb</a:t>
                      </a:r>
                      <a:endParaRPr sz="1900"/>
                    </a:p>
                  </a:txBody>
                  <a:tcPr marL="4200" marR="4200" marT="420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65150">
                <a:tc>
                  <a:txBody>
                    <a:bodyPr/>
                    <a:lstStyle/>
                    <a:p>
                      <a:pPr marL="0" marR="0" lvl="0" indent="0" algn="l"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Phase 1</a:t>
                      </a:r>
                      <a:endParaRPr sz="1900"/>
                    </a:p>
                  </a:txBody>
                  <a:tcPr marL="4200" marR="4200" marT="420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7400">
                <a:tc>
                  <a:txBody>
                    <a:bodyPr/>
                    <a:lstStyle/>
                    <a:p>
                      <a:pPr marL="0" marR="0" lvl="0" indent="0" algn="l"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Media Channel Reservation (Meta + Google)</a:t>
                      </a:r>
                      <a:endParaRPr sz="1900"/>
                    </a:p>
                  </a:txBody>
                  <a:tcPr marL="4200" marR="4200" marT="420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48550">
                <a:tc>
                  <a:txBody>
                    <a:bodyPr/>
                    <a:lstStyle/>
                    <a:p>
                      <a:pPr marL="0" marR="0" lvl="0" indent="0" algn="l"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Media Campaign shell Set-up (Incl - Budgeting, Targeting etc)</a:t>
                      </a:r>
                      <a:endParaRPr sz="1900"/>
                    </a:p>
                  </a:txBody>
                  <a:tcPr marL="4200" marR="4200" marT="420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F4E78"/>
                    </a:solidFill>
                  </a:tcPr>
                </a:tc>
                <a:tc hMerge="1">
                  <a:txBody>
                    <a:bodyPr/>
                    <a:lstStyle/>
                    <a:p>
                      <a:endParaRPr lang="en-US"/>
                    </a:p>
                  </a:txBody>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26275">
                <a:tc>
                  <a:txBody>
                    <a:bodyPr/>
                    <a:lstStyle/>
                    <a:p>
                      <a:pPr marL="0" marR="0" lvl="0" indent="0" algn="l"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Media Creative upload (All channels)</a:t>
                      </a:r>
                      <a:endParaRPr sz="1900"/>
                    </a:p>
                  </a:txBody>
                  <a:tcPr marL="4200" marR="4200" marT="420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F75B5"/>
                    </a:solidFill>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65150">
                <a:tc>
                  <a:txBody>
                    <a:bodyPr/>
                    <a:lstStyle/>
                    <a:p>
                      <a:pPr marL="0" marR="0" lvl="0" indent="0" algn="l"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Proof of Flighting</a:t>
                      </a:r>
                      <a:endParaRPr sz="1900"/>
                    </a:p>
                  </a:txBody>
                  <a:tcPr marL="4200" marR="4200" marT="420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BC2E6"/>
                    </a:solidFill>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65150">
                <a:tc>
                  <a:txBody>
                    <a:bodyPr/>
                    <a:lstStyle/>
                    <a:p>
                      <a:pPr marL="0" marR="0" lvl="0" indent="0" algn="l"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Phase 2</a:t>
                      </a:r>
                      <a:endParaRPr sz="1900"/>
                    </a:p>
                  </a:txBody>
                  <a:tcPr marL="4200" marR="4200" marT="420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87400">
                <a:tc>
                  <a:txBody>
                    <a:bodyPr/>
                    <a:lstStyle/>
                    <a:p>
                      <a:pPr marL="0" marR="0" lvl="0" indent="0" algn="l"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Daily Campaign management monitoring</a:t>
                      </a:r>
                      <a:endParaRPr sz="1900"/>
                    </a:p>
                  </a:txBody>
                  <a:tcPr marL="4200" marR="4200" marT="420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15">
                  <a:txBody>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26275">
                <a:tc>
                  <a:txBody>
                    <a:bodyPr/>
                    <a:lstStyle/>
                    <a:p>
                      <a:pPr marL="0" marR="0" lvl="0" indent="0" algn="l"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Weekly budget pacing</a:t>
                      </a:r>
                      <a:endParaRPr sz="1900"/>
                    </a:p>
                  </a:txBody>
                  <a:tcPr marL="4200" marR="4200" marT="420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14">
                  <a:txBody>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6275">
                <a:tc>
                  <a:txBody>
                    <a:bodyPr/>
                    <a:lstStyle/>
                    <a:p>
                      <a:pPr marL="0" marR="0" lvl="0" indent="0" algn="l"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Weekly FB &amp; IG optimisations</a:t>
                      </a:r>
                      <a:endParaRPr sz="1900"/>
                    </a:p>
                  </a:txBody>
                  <a:tcPr marL="4200" marR="4200" marT="420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14">
                  <a:txBody>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F4E7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26275">
                <a:tc>
                  <a:txBody>
                    <a:bodyPr/>
                    <a:lstStyle/>
                    <a:p>
                      <a:pPr marL="0" marR="0" lvl="0" indent="0" algn="l"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Weekly Display &amp; Video optimisations</a:t>
                      </a:r>
                      <a:endParaRPr sz="1900"/>
                    </a:p>
                  </a:txBody>
                  <a:tcPr marL="4200" marR="4200" marT="420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14">
                  <a:txBody>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F75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26275">
                <a:tc>
                  <a:txBody>
                    <a:bodyPr/>
                    <a:lstStyle/>
                    <a:p>
                      <a:pPr marL="0" marR="0" lvl="0" indent="0" algn="l"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Weekly YouTube  optimisations</a:t>
                      </a:r>
                      <a:endParaRPr sz="1900"/>
                    </a:p>
                  </a:txBody>
                  <a:tcPr marL="4200" marR="4200" marT="420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14">
                  <a:txBody>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326275">
                <a:tc>
                  <a:txBody>
                    <a:bodyPr/>
                    <a:lstStyle/>
                    <a:p>
                      <a:pPr marL="0" marR="0" lvl="0" indent="0" algn="l"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Weekly Twitter  optimisations</a:t>
                      </a:r>
                      <a:endParaRPr sz="1900"/>
                    </a:p>
                  </a:txBody>
                  <a:tcPr marL="4200" marR="4200" marT="420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14">
                  <a:txBody>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326275">
                <a:tc>
                  <a:txBody>
                    <a:bodyPr/>
                    <a:lstStyle/>
                    <a:p>
                      <a:pPr marL="0" marR="0" lvl="0" indent="0" algn="l"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Weekly TikTok optimisations</a:t>
                      </a:r>
                      <a:endParaRPr sz="1900"/>
                    </a:p>
                  </a:txBody>
                  <a:tcPr marL="4200" marR="4200" marT="420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14">
                  <a:txBody>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326275">
                <a:tc>
                  <a:txBody>
                    <a:bodyPr/>
                    <a:lstStyle/>
                    <a:p>
                      <a:pPr marL="0" marR="0" lvl="0" indent="0" algn="l"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Bi-weekly reporting (High-Level)</a:t>
                      </a:r>
                      <a:endParaRPr sz="1900"/>
                    </a:p>
                  </a:txBody>
                  <a:tcPr marL="4200" marR="4200" marT="420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326275">
                <a:tc>
                  <a:txBody>
                    <a:bodyPr/>
                    <a:lstStyle/>
                    <a:p>
                      <a:pPr marL="0" marR="0" lvl="0" indent="0" algn="l"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Monthly in-depth reporting</a:t>
                      </a:r>
                      <a:endParaRPr sz="1900"/>
                    </a:p>
                  </a:txBody>
                  <a:tcPr marL="4200" marR="4200" marT="420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1F4E78"/>
                    </a:solidFill>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1F4E78"/>
                    </a:solidFill>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1F4E78"/>
                    </a:solidFill>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Calibri"/>
                          <a:ea typeface="Calibri"/>
                          <a:cs typeface="Calibri"/>
                          <a:sym typeface="Calibri"/>
                        </a:rPr>
                        <a:t> </a:t>
                      </a:r>
                      <a:endParaRPr sz="1900"/>
                    </a:p>
                  </a:txBody>
                  <a:tcPr marL="4200" marR="4200" marT="4200"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1F4E78"/>
                    </a:solidFill>
                  </a:tcPr>
                </a:tc>
                <a:extLst>
                  <a:ext uri="{0D108BD9-81ED-4DB2-BD59-A6C34878D82A}">
                    <a16:rowId xmlns:a16="http://schemas.microsoft.com/office/drawing/2014/main" val="10015"/>
                  </a:ext>
                </a:extLst>
              </a:tr>
            </a:tbl>
          </a:graphicData>
        </a:graphic>
      </p:graphicFrame>
      <p:cxnSp>
        <p:nvCxnSpPr>
          <p:cNvPr id="161" name="Google Shape;161;g29030b22a4d_6_36"/>
          <p:cNvCxnSpPr/>
          <p:nvPr/>
        </p:nvCxnSpPr>
        <p:spPr>
          <a:xfrm>
            <a:off x="0" y="694543"/>
            <a:ext cx="12157800" cy="0"/>
          </a:xfrm>
          <a:prstGeom prst="straightConnector1">
            <a:avLst/>
          </a:prstGeom>
          <a:noFill/>
          <a:ln w="38100" cap="flat" cmpd="sng">
            <a:solidFill>
              <a:srgbClr val="E83338"/>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9030b22a4d_6_41"/>
          <p:cNvSpPr txBox="1">
            <a:spLocks noGrp="1"/>
          </p:cNvSpPr>
          <p:nvPr>
            <p:ph type="title" idx="4294967295"/>
          </p:nvPr>
        </p:nvSpPr>
        <p:spPr>
          <a:xfrm>
            <a:off x="420125" y="359792"/>
            <a:ext cx="10898700" cy="4599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100"/>
              <a:buNone/>
            </a:pPr>
            <a:r>
              <a:rPr lang="en-US" sz="2600">
                <a:solidFill>
                  <a:srgbClr val="0561B4"/>
                </a:solidFill>
              </a:rPr>
              <a:t>MEDIA ROLL OUT - DIGITAL CREATIVE ASSETS </a:t>
            </a:r>
            <a:endParaRPr sz="2600">
              <a:solidFill>
                <a:srgbClr val="0561B4"/>
              </a:solidFill>
            </a:endParaRPr>
          </a:p>
        </p:txBody>
      </p:sp>
      <p:pic>
        <p:nvPicPr>
          <p:cNvPr id="167" name="Google Shape;167;g29030b22a4d_6_41"/>
          <p:cNvPicPr preferRelativeResize="0"/>
          <p:nvPr/>
        </p:nvPicPr>
        <p:blipFill>
          <a:blip r:embed="rId3">
            <a:alphaModFix/>
          </a:blip>
          <a:stretch>
            <a:fillRect/>
          </a:stretch>
        </p:blipFill>
        <p:spPr>
          <a:xfrm>
            <a:off x="316563" y="1204300"/>
            <a:ext cx="11558877" cy="4716775"/>
          </a:xfrm>
          <a:prstGeom prst="rect">
            <a:avLst/>
          </a:prstGeom>
          <a:noFill/>
          <a:ln>
            <a:noFill/>
          </a:ln>
        </p:spPr>
      </p:pic>
      <p:sp>
        <p:nvSpPr>
          <p:cNvPr id="168" name="Google Shape;168;g29030b22a4d_6_41"/>
          <p:cNvSpPr/>
          <p:nvPr/>
        </p:nvSpPr>
        <p:spPr>
          <a:xfrm>
            <a:off x="4055775" y="3057450"/>
            <a:ext cx="663600" cy="332100"/>
          </a:xfrm>
          <a:prstGeom prst="rect">
            <a:avLst/>
          </a:prstGeom>
          <a:solidFill>
            <a:srgbClr val="0561B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9" name="Google Shape;169;g29030b22a4d_6_41"/>
          <p:cNvSpPr/>
          <p:nvPr/>
        </p:nvSpPr>
        <p:spPr>
          <a:xfrm>
            <a:off x="7681500" y="3100050"/>
            <a:ext cx="459900" cy="246900"/>
          </a:xfrm>
          <a:prstGeom prst="rect">
            <a:avLst/>
          </a:prstGeom>
          <a:solidFill>
            <a:srgbClr val="0561B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9030b22a4d_6_46"/>
          <p:cNvSpPr/>
          <p:nvPr/>
        </p:nvSpPr>
        <p:spPr>
          <a:xfrm>
            <a:off x="9407825" y="5792350"/>
            <a:ext cx="2784300" cy="1106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75" name="Google Shape;175;g29030b22a4d_6_46"/>
          <p:cNvPicPr preferRelativeResize="0"/>
          <p:nvPr/>
        </p:nvPicPr>
        <p:blipFill>
          <a:blip r:embed="rId3">
            <a:alphaModFix/>
          </a:blip>
          <a:stretch>
            <a:fillRect/>
          </a:stretch>
        </p:blipFill>
        <p:spPr>
          <a:xfrm>
            <a:off x="368325" y="1005825"/>
            <a:ext cx="11449763" cy="5479050"/>
          </a:xfrm>
          <a:prstGeom prst="rect">
            <a:avLst/>
          </a:prstGeom>
          <a:noFill/>
          <a:ln>
            <a:noFill/>
          </a:ln>
        </p:spPr>
      </p:pic>
      <p:sp>
        <p:nvSpPr>
          <p:cNvPr id="176" name="Google Shape;176;g29030b22a4d_6_46"/>
          <p:cNvSpPr txBox="1">
            <a:spLocks noGrp="1"/>
          </p:cNvSpPr>
          <p:nvPr>
            <p:ph type="title" idx="4294967295"/>
          </p:nvPr>
        </p:nvSpPr>
        <p:spPr>
          <a:xfrm>
            <a:off x="406800" y="366428"/>
            <a:ext cx="10898700" cy="4599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100"/>
              <a:buNone/>
            </a:pPr>
            <a:r>
              <a:rPr lang="en-US" sz="2600">
                <a:solidFill>
                  <a:srgbClr val="0561B4"/>
                </a:solidFill>
              </a:rPr>
              <a:t>MEDIA ROLL OUT - DIGITAL CREATIVE ASSETS </a:t>
            </a:r>
            <a:endParaRPr sz="2600">
              <a:solidFill>
                <a:srgbClr val="0561B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9030b22a4d_6_51"/>
          <p:cNvSpPr txBox="1">
            <a:spLocks noGrp="1"/>
          </p:cNvSpPr>
          <p:nvPr>
            <p:ph type="title" idx="4294967295"/>
          </p:nvPr>
        </p:nvSpPr>
        <p:spPr>
          <a:xfrm>
            <a:off x="175200" y="563812"/>
            <a:ext cx="4357500" cy="47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2740">
                <a:solidFill>
                  <a:srgbClr val="0561B4"/>
                </a:solidFill>
              </a:rPr>
              <a:t>DIGITAL TARGETING (GENERIC)</a:t>
            </a:r>
            <a:endParaRPr sz="2740">
              <a:solidFill>
                <a:srgbClr val="0561B4"/>
              </a:solidFill>
            </a:endParaRPr>
          </a:p>
        </p:txBody>
      </p:sp>
      <p:sp>
        <p:nvSpPr>
          <p:cNvPr id="182" name="Google Shape;182;g29030b22a4d_6_51"/>
          <p:cNvSpPr/>
          <p:nvPr/>
        </p:nvSpPr>
        <p:spPr>
          <a:xfrm>
            <a:off x="351200" y="1532556"/>
            <a:ext cx="2723700" cy="893100"/>
          </a:xfrm>
          <a:prstGeom prst="rect">
            <a:avLst/>
          </a:prstGeom>
          <a:solidFill>
            <a:srgbClr val="2F75B5"/>
          </a:solidFill>
          <a:ln w="9525" cap="flat" cmpd="sng">
            <a:solidFill>
              <a:srgbClr val="2F75B5"/>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a:solidFill>
                  <a:schemeClr val="lt1"/>
                </a:solidFill>
              </a:rPr>
              <a:t>DEMOGRAPHIC</a:t>
            </a:r>
            <a:endParaRPr sz="1600">
              <a:solidFill>
                <a:schemeClr val="lt1"/>
              </a:solidFill>
            </a:endParaRPr>
          </a:p>
        </p:txBody>
      </p:sp>
      <p:sp>
        <p:nvSpPr>
          <p:cNvPr id="183" name="Google Shape;183;g29030b22a4d_6_51"/>
          <p:cNvSpPr/>
          <p:nvPr/>
        </p:nvSpPr>
        <p:spPr>
          <a:xfrm>
            <a:off x="3237702" y="1532556"/>
            <a:ext cx="2723700" cy="893100"/>
          </a:xfrm>
          <a:prstGeom prst="rect">
            <a:avLst/>
          </a:prstGeom>
          <a:solidFill>
            <a:srgbClr val="2F75B5"/>
          </a:solidFill>
          <a:ln w="9525" cap="flat" cmpd="sng">
            <a:solidFill>
              <a:srgbClr val="2F75B5"/>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a:solidFill>
                  <a:schemeClr val="lt1"/>
                </a:solidFill>
              </a:rPr>
              <a:t>AFFINITY &amp; IN-MARKET</a:t>
            </a:r>
            <a:endParaRPr sz="1600">
              <a:solidFill>
                <a:schemeClr val="lt1"/>
              </a:solidFill>
            </a:endParaRPr>
          </a:p>
        </p:txBody>
      </p:sp>
      <p:sp>
        <p:nvSpPr>
          <p:cNvPr id="184" name="Google Shape;184;g29030b22a4d_6_51"/>
          <p:cNvSpPr/>
          <p:nvPr/>
        </p:nvSpPr>
        <p:spPr>
          <a:xfrm>
            <a:off x="6111124" y="1532556"/>
            <a:ext cx="2723700" cy="893100"/>
          </a:xfrm>
          <a:prstGeom prst="rect">
            <a:avLst/>
          </a:prstGeom>
          <a:solidFill>
            <a:srgbClr val="2F75B5"/>
          </a:solidFill>
          <a:ln w="9525" cap="flat" cmpd="sng">
            <a:solidFill>
              <a:srgbClr val="2F75B5"/>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a:solidFill>
                  <a:schemeClr val="lt1"/>
                </a:solidFill>
              </a:rPr>
              <a:t>CONTEXTUAL</a:t>
            </a:r>
            <a:endParaRPr sz="1600">
              <a:solidFill>
                <a:schemeClr val="lt1"/>
              </a:solidFill>
            </a:endParaRPr>
          </a:p>
        </p:txBody>
      </p:sp>
      <p:sp>
        <p:nvSpPr>
          <p:cNvPr id="185" name="Google Shape;185;g29030b22a4d_6_51"/>
          <p:cNvSpPr/>
          <p:nvPr/>
        </p:nvSpPr>
        <p:spPr>
          <a:xfrm>
            <a:off x="9024500" y="1532556"/>
            <a:ext cx="2723700" cy="893100"/>
          </a:xfrm>
          <a:prstGeom prst="rect">
            <a:avLst/>
          </a:prstGeom>
          <a:solidFill>
            <a:srgbClr val="2F75B5"/>
          </a:solidFill>
          <a:ln w="9525" cap="flat" cmpd="sng">
            <a:solidFill>
              <a:srgbClr val="2F75B5"/>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a:solidFill>
                  <a:schemeClr val="lt1"/>
                </a:solidFill>
              </a:rPr>
              <a:t>CUSTOM</a:t>
            </a:r>
            <a:endParaRPr sz="1600">
              <a:solidFill>
                <a:schemeClr val="lt1"/>
              </a:solidFill>
            </a:endParaRPr>
          </a:p>
        </p:txBody>
      </p:sp>
      <p:sp>
        <p:nvSpPr>
          <p:cNvPr id="186" name="Google Shape;186;g29030b22a4d_6_51"/>
          <p:cNvSpPr/>
          <p:nvPr/>
        </p:nvSpPr>
        <p:spPr>
          <a:xfrm>
            <a:off x="351200" y="2535800"/>
            <a:ext cx="2723700" cy="3618000"/>
          </a:xfrm>
          <a:prstGeom prst="rect">
            <a:avLst/>
          </a:prstGeom>
          <a:solidFill>
            <a:srgbClr val="15537E"/>
          </a:solidFill>
          <a:ln w="9525" cap="flat" cmpd="sng">
            <a:solidFill>
              <a:srgbClr val="15537E"/>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lt1"/>
              </a:solidFill>
            </a:endParaRPr>
          </a:p>
        </p:txBody>
      </p:sp>
      <p:sp>
        <p:nvSpPr>
          <p:cNvPr id="187" name="Google Shape;187;g29030b22a4d_6_51"/>
          <p:cNvSpPr txBox="1"/>
          <p:nvPr/>
        </p:nvSpPr>
        <p:spPr>
          <a:xfrm>
            <a:off x="799600" y="3248875"/>
            <a:ext cx="2079300" cy="2004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chemeClr val="lt1"/>
                </a:solidFill>
              </a:rPr>
              <a:t>Age: 21+</a:t>
            </a:r>
            <a:endParaRPr>
              <a:solidFill>
                <a:schemeClr val="lt1"/>
              </a:solidFill>
            </a:endParaRPr>
          </a:p>
          <a:p>
            <a:pPr marL="0" lvl="0" indent="0" algn="ctr" rtl="0">
              <a:spcBef>
                <a:spcPts val="0"/>
              </a:spcBef>
              <a:spcAft>
                <a:spcPts val="0"/>
              </a:spcAft>
              <a:buNone/>
            </a:pPr>
            <a:r>
              <a:rPr lang="en-US">
                <a:solidFill>
                  <a:schemeClr val="lt1"/>
                </a:solidFill>
              </a:rPr>
              <a:t>Location: USA, UK &amp; Germany</a:t>
            </a:r>
            <a:endParaRPr>
              <a:solidFill>
                <a:schemeClr val="lt1"/>
              </a:solidFill>
            </a:endParaRPr>
          </a:p>
          <a:p>
            <a:pPr marL="0" lvl="0" indent="0" algn="ctr" rtl="0">
              <a:spcBef>
                <a:spcPts val="0"/>
              </a:spcBef>
              <a:spcAft>
                <a:spcPts val="0"/>
              </a:spcAft>
              <a:buNone/>
            </a:pPr>
            <a:r>
              <a:rPr lang="en-US">
                <a:solidFill>
                  <a:schemeClr val="lt1"/>
                </a:solidFill>
              </a:rPr>
              <a:t>Language: English</a:t>
            </a:r>
            <a:endParaRPr>
              <a:solidFill>
                <a:schemeClr val="lt1"/>
              </a:solidFill>
            </a:endParaRPr>
          </a:p>
          <a:p>
            <a:pPr marL="0" lvl="0" indent="0" algn="ctr" rtl="0">
              <a:spcBef>
                <a:spcPts val="0"/>
              </a:spcBef>
              <a:spcAft>
                <a:spcPts val="0"/>
              </a:spcAft>
              <a:buNone/>
            </a:pPr>
            <a:r>
              <a:rPr lang="en-US">
                <a:solidFill>
                  <a:schemeClr val="lt1"/>
                </a:solidFill>
              </a:rPr>
              <a:t>Parental status: All + unknown</a:t>
            </a:r>
            <a:endParaRPr>
              <a:solidFill>
                <a:schemeClr val="lt1"/>
              </a:solidFill>
            </a:endParaRPr>
          </a:p>
          <a:p>
            <a:pPr marL="0" lvl="0" indent="0" algn="ctr" rtl="0">
              <a:spcBef>
                <a:spcPts val="0"/>
              </a:spcBef>
              <a:spcAft>
                <a:spcPts val="0"/>
              </a:spcAft>
              <a:buNone/>
            </a:pPr>
            <a:r>
              <a:rPr lang="en-US">
                <a:solidFill>
                  <a:schemeClr val="lt1"/>
                </a:solidFill>
              </a:rPr>
              <a:t>Marital status: All + unknown</a:t>
            </a:r>
            <a:endParaRPr>
              <a:solidFill>
                <a:schemeClr val="lt1"/>
              </a:solidFill>
            </a:endParaRPr>
          </a:p>
          <a:p>
            <a:pPr marL="0" lvl="0" indent="0" algn="ctr" rtl="0">
              <a:spcBef>
                <a:spcPts val="0"/>
              </a:spcBef>
              <a:spcAft>
                <a:spcPts val="0"/>
              </a:spcAft>
              <a:buNone/>
            </a:pPr>
            <a:endParaRPr>
              <a:solidFill>
                <a:schemeClr val="lt1"/>
              </a:solidFill>
            </a:endParaRPr>
          </a:p>
          <a:p>
            <a:pPr marL="0" lvl="0" indent="0" algn="ctr" rtl="0">
              <a:spcBef>
                <a:spcPts val="0"/>
              </a:spcBef>
              <a:spcAft>
                <a:spcPts val="0"/>
              </a:spcAft>
              <a:buNone/>
            </a:pPr>
            <a:endParaRPr>
              <a:solidFill>
                <a:schemeClr val="lt1"/>
              </a:solidFill>
            </a:endParaRPr>
          </a:p>
        </p:txBody>
      </p:sp>
      <p:sp>
        <p:nvSpPr>
          <p:cNvPr id="188" name="Google Shape;188;g29030b22a4d_6_51"/>
          <p:cNvSpPr/>
          <p:nvPr/>
        </p:nvSpPr>
        <p:spPr>
          <a:xfrm>
            <a:off x="3237701" y="2535800"/>
            <a:ext cx="2723700" cy="3618000"/>
          </a:xfrm>
          <a:prstGeom prst="rect">
            <a:avLst/>
          </a:prstGeom>
          <a:solidFill>
            <a:srgbClr val="15537E"/>
          </a:solidFill>
          <a:ln w="9525" cap="flat" cmpd="sng">
            <a:solidFill>
              <a:srgbClr val="15537E"/>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lt1"/>
              </a:solidFill>
            </a:endParaRPr>
          </a:p>
        </p:txBody>
      </p:sp>
      <p:sp>
        <p:nvSpPr>
          <p:cNvPr id="189" name="Google Shape;189;g29030b22a4d_6_51"/>
          <p:cNvSpPr/>
          <p:nvPr/>
        </p:nvSpPr>
        <p:spPr>
          <a:xfrm>
            <a:off x="6111124" y="2535800"/>
            <a:ext cx="2723700" cy="3618000"/>
          </a:xfrm>
          <a:prstGeom prst="rect">
            <a:avLst/>
          </a:prstGeom>
          <a:solidFill>
            <a:srgbClr val="15537E"/>
          </a:solidFill>
          <a:ln w="9525" cap="flat" cmpd="sng">
            <a:solidFill>
              <a:srgbClr val="15537E"/>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lt1"/>
              </a:solidFill>
            </a:endParaRPr>
          </a:p>
        </p:txBody>
      </p:sp>
      <p:sp>
        <p:nvSpPr>
          <p:cNvPr id="190" name="Google Shape;190;g29030b22a4d_6_51"/>
          <p:cNvSpPr/>
          <p:nvPr/>
        </p:nvSpPr>
        <p:spPr>
          <a:xfrm>
            <a:off x="9024500" y="2535800"/>
            <a:ext cx="2723700" cy="3618000"/>
          </a:xfrm>
          <a:prstGeom prst="rect">
            <a:avLst/>
          </a:prstGeom>
          <a:solidFill>
            <a:srgbClr val="15537E"/>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solidFill>
                <a:schemeClr val="lt1"/>
              </a:solidFill>
            </a:endParaRPr>
          </a:p>
        </p:txBody>
      </p:sp>
      <p:sp>
        <p:nvSpPr>
          <p:cNvPr id="191" name="Google Shape;191;g29030b22a4d_6_51"/>
          <p:cNvSpPr txBox="1"/>
          <p:nvPr/>
        </p:nvSpPr>
        <p:spPr>
          <a:xfrm>
            <a:off x="3421500" y="2711750"/>
            <a:ext cx="2437200" cy="3266100"/>
          </a:xfrm>
          <a:prstGeom prst="rect">
            <a:avLst/>
          </a:prstGeom>
          <a:noFill/>
          <a:ln w="9525" cap="flat" cmpd="sng">
            <a:solidFill>
              <a:srgbClr val="15537E"/>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Clr>
                <a:schemeClr val="dk1"/>
              </a:buClr>
              <a:buSzPts val="1500"/>
              <a:buFont typeface="Arial"/>
              <a:buNone/>
            </a:pPr>
            <a:r>
              <a:rPr lang="en-US">
                <a:solidFill>
                  <a:schemeClr val="lt1"/>
                </a:solidFill>
              </a:rPr>
              <a:t>Travel, Luxury travelers, Beach bound enthusiasts, Water sport enthusiasts, Family holidayers, Nightlife enthusiasts, Business travel, Travel buffs, Trips to SA, Trips to Africa, Vacation Packages, Honeymoon destinations</a:t>
            </a:r>
            <a:endParaRPr>
              <a:solidFill>
                <a:schemeClr val="lt1"/>
              </a:solidFill>
            </a:endParaRPr>
          </a:p>
        </p:txBody>
      </p:sp>
      <p:sp>
        <p:nvSpPr>
          <p:cNvPr id="192" name="Google Shape;192;g29030b22a4d_6_51"/>
          <p:cNvSpPr txBox="1"/>
          <p:nvPr/>
        </p:nvSpPr>
        <p:spPr>
          <a:xfrm>
            <a:off x="6518833" y="2535800"/>
            <a:ext cx="2079300" cy="36180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a:solidFill>
                  <a:schemeClr val="lt1"/>
                </a:solidFill>
              </a:rPr>
              <a:t>Travel &amp; related websites, Tourism websites, Travel &amp; related mobile apps, Travel &amp; related Youtube channels, Travel &amp; related Topics </a:t>
            </a:r>
            <a:endParaRPr>
              <a:solidFill>
                <a:schemeClr val="lt1"/>
              </a:solidFill>
            </a:endParaRPr>
          </a:p>
        </p:txBody>
      </p:sp>
      <p:sp>
        <p:nvSpPr>
          <p:cNvPr id="193" name="Google Shape;193;g29030b22a4d_6_51"/>
          <p:cNvSpPr txBox="1"/>
          <p:nvPr/>
        </p:nvSpPr>
        <p:spPr>
          <a:xfrm>
            <a:off x="9117075" y="2535800"/>
            <a:ext cx="2507700" cy="3539100"/>
          </a:xfrm>
          <a:prstGeom prst="rect">
            <a:avLst/>
          </a:prstGeom>
          <a:noFill/>
          <a:ln w="9525" cap="flat" cmpd="sng">
            <a:solidFill>
              <a:srgbClr val="15537E"/>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a:solidFill>
                  <a:schemeClr val="lt1"/>
                </a:solidFill>
              </a:rPr>
              <a:t>Search terms: Travel to SA, Trips to SA, Family vacations, Top tourist destinations, Affordable travel, Flights to SA, Cape Town Hotels, Kruger national park, Safari destinations, The big 5, Flights to Africa, Hotels in Africa, SA Vacation packages, Long-haul flights, Long-haul flight destinations etc.</a:t>
            </a:r>
            <a:endParaRPr>
              <a:solidFill>
                <a:schemeClr val="lt1"/>
              </a:solidFill>
            </a:endParaRPr>
          </a:p>
        </p:txBody>
      </p:sp>
      <p:grpSp>
        <p:nvGrpSpPr>
          <p:cNvPr id="194" name="Google Shape;194;g29030b22a4d_6_51"/>
          <p:cNvGrpSpPr/>
          <p:nvPr/>
        </p:nvGrpSpPr>
        <p:grpSpPr>
          <a:xfrm>
            <a:off x="8598017" y="909105"/>
            <a:ext cx="3149564" cy="558830"/>
            <a:chOff x="7519636" y="191675"/>
            <a:chExt cx="4189364" cy="743323"/>
          </a:xfrm>
        </p:grpSpPr>
        <p:pic>
          <p:nvPicPr>
            <p:cNvPr id="195" name="Google Shape;195;g29030b22a4d_6_51"/>
            <p:cNvPicPr preferRelativeResize="0"/>
            <p:nvPr/>
          </p:nvPicPr>
          <p:blipFill rotWithShape="1">
            <a:blip r:embed="rId3">
              <a:alphaModFix/>
            </a:blip>
            <a:srcRect l="48968" t="25398" r="3841" b="25349"/>
            <a:stretch/>
          </p:blipFill>
          <p:spPr>
            <a:xfrm>
              <a:off x="8310518" y="191675"/>
              <a:ext cx="712200" cy="743323"/>
            </a:xfrm>
            <a:prstGeom prst="rect">
              <a:avLst/>
            </a:prstGeom>
            <a:noFill/>
            <a:ln>
              <a:noFill/>
            </a:ln>
          </p:spPr>
        </p:pic>
        <p:pic>
          <p:nvPicPr>
            <p:cNvPr id="196" name="Google Shape;196;g29030b22a4d_6_51"/>
            <p:cNvPicPr preferRelativeResize="0"/>
            <p:nvPr/>
          </p:nvPicPr>
          <p:blipFill>
            <a:blip r:embed="rId4">
              <a:alphaModFix/>
            </a:blip>
            <a:stretch>
              <a:fillRect/>
            </a:stretch>
          </p:blipFill>
          <p:spPr>
            <a:xfrm>
              <a:off x="9101249" y="237175"/>
              <a:ext cx="614425" cy="614425"/>
            </a:xfrm>
            <a:prstGeom prst="rect">
              <a:avLst/>
            </a:prstGeom>
            <a:noFill/>
            <a:ln>
              <a:noFill/>
            </a:ln>
          </p:spPr>
        </p:pic>
        <p:pic>
          <p:nvPicPr>
            <p:cNvPr id="197" name="Google Shape;197;g29030b22a4d_6_51"/>
            <p:cNvPicPr preferRelativeResize="0"/>
            <p:nvPr/>
          </p:nvPicPr>
          <p:blipFill>
            <a:blip r:embed="rId5">
              <a:alphaModFix/>
            </a:blip>
            <a:stretch>
              <a:fillRect/>
            </a:stretch>
          </p:blipFill>
          <p:spPr>
            <a:xfrm>
              <a:off x="9864562" y="237187"/>
              <a:ext cx="1091174" cy="614408"/>
            </a:xfrm>
            <a:prstGeom prst="rect">
              <a:avLst/>
            </a:prstGeom>
            <a:noFill/>
            <a:ln>
              <a:noFill/>
            </a:ln>
          </p:spPr>
        </p:pic>
        <p:pic>
          <p:nvPicPr>
            <p:cNvPr id="198" name="Google Shape;198;g29030b22a4d_6_51"/>
            <p:cNvPicPr preferRelativeResize="0"/>
            <p:nvPr/>
          </p:nvPicPr>
          <p:blipFill>
            <a:blip r:embed="rId6">
              <a:alphaModFix/>
            </a:blip>
            <a:stretch>
              <a:fillRect/>
            </a:stretch>
          </p:blipFill>
          <p:spPr>
            <a:xfrm>
              <a:off x="11049990" y="233830"/>
              <a:ext cx="659011" cy="659016"/>
            </a:xfrm>
            <a:prstGeom prst="rect">
              <a:avLst/>
            </a:prstGeom>
            <a:noFill/>
            <a:ln>
              <a:noFill/>
            </a:ln>
          </p:spPr>
        </p:pic>
        <p:pic>
          <p:nvPicPr>
            <p:cNvPr id="199" name="Google Shape;199;g29030b22a4d_6_51"/>
            <p:cNvPicPr preferRelativeResize="0"/>
            <p:nvPr/>
          </p:nvPicPr>
          <p:blipFill rotWithShape="1">
            <a:blip r:embed="rId3">
              <a:alphaModFix/>
            </a:blip>
            <a:srcRect t="25398" r="48974" b="25349"/>
            <a:stretch/>
          </p:blipFill>
          <p:spPr>
            <a:xfrm>
              <a:off x="7519636" y="191675"/>
              <a:ext cx="770074" cy="743323"/>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2301</Words>
  <Application>Microsoft Macintosh PowerPoint</Application>
  <PresentationFormat>Widescreen</PresentationFormat>
  <Paragraphs>436</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Montserrat ExtraLight</vt:lpstr>
      <vt:lpstr>Calibri</vt:lpstr>
      <vt:lpstr>Arial</vt:lpstr>
      <vt:lpstr>Impact</vt:lpstr>
      <vt:lpstr>Helvetica Neue</vt:lpstr>
      <vt:lpstr>Office Theme</vt:lpstr>
      <vt:lpstr>PowerPoint Presentation</vt:lpstr>
      <vt:lpstr>PowerPoint Presentation</vt:lpstr>
      <vt:lpstr>DIGITAL MEDIA CHANNELS</vt:lpstr>
      <vt:lpstr>DIGITAL MEDIA CHANNEL RATIONALE </vt:lpstr>
      <vt:lpstr>DIGITAL MEDIA CHANNEL</vt:lpstr>
      <vt:lpstr>MEDIA ROLL OUT PLAN + DIGITAL CAMPAIGN MANAGEMENT</vt:lpstr>
      <vt:lpstr>MEDIA ROLL OUT - DIGITAL CREATIVE ASSETS </vt:lpstr>
      <vt:lpstr>MEDIA ROLL OUT - DIGITAL CREATIVE ASSETS </vt:lpstr>
      <vt:lpstr>DIGITAL TARGETING (GENERIC)</vt:lpstr>
      <vt:lpstr>DIGITAL TARGETING  (GOLF + ADVENTURE/FUN)</vt:lpstr>
      <vt:lpstr>DIGITAL TARGETING  (WEATHER + LION/SAFARI)</vt:lpstr>
      <vt:lpstr>DIGITAL TARGETING  (5STARS/HOTELS)</vt:lpstr>
      <vt:lpstr>TREVOR NOAH ADVERT AMPLIFICATION</vt:lpstr>
      <vt:lpstr>TO DO LIST</vt:lpstr>
      <vt:lpstr>PowerPoint Presentation</vt:lpstr>
      <vt:lpstr>PowerPoint Presentation</vt:lpstr>
      <vt:lpstr>HOW DO WE BRING THESE TO LIFE </vt:lpstr>
      <vt:lpstr>PowerPoint Presentation</vt:lpstr>
      <vt:lpstr>PowerPoint Presentation</vt:lpstr>
      <vt:lpstr>PowerPoint Presentation</vt:lpstr>
      <vt:lpstr>LAUNCHING THE ADVERT </vt:lpstr>
      <vt:lpstr>PowerPoint Presentation</vt:lpstr>
      <vt:lpstr>PowerPoint Presentation</vt:lpstr>
      <vt:lpstr>PowerPoint Presentation</vt:lpstr>
      <vt:lpstr>RUNNING ORDER </vt:lpstr>
      <vt:lpstr>PowerPoint Presentation</vt:lpstr>
      <vt:lpstr>PowerPoint Presentation</vt:lpstr>
      <vt:lpstr>PowerPoint Presentation</vt:lpstr>
      <vt:lpstr>DRIVE ENGAGEMENT </vt:lpstr>
      <vt:lpstr>PowerPoint Presentation</vt:lpstr>
      <vt:lpstr>PowerPoint Presentation</vt:lpstr>
      <vt:lpstr>PowerPoint Presentation</vt:lpstr>
      <vt:lpstr>PowerPoint Presentation</vt:lpstr>
      <vt:lpstr>EXCITE AND EDUCATE </vt:lpstr>
      <vt:lpstr>THE MEDIA DROP RATIONALE </vt:lpstr>
      <vt:lpstr>PowerPoint Presentation</vt:lpstr>
      <vt:lpstr>WHAT’S IN THE BOX? </vt:lpstr>
      <vt:lpstr>PowerPoint Presentation</vt:lpstr>
      <vt:lpstr>SUPPORTING TREVORS POSTS </vt:lpstr>
      <vt:lpstr>ROLL OUT OVERVIEW </vt:lpstr>
      <vt:lpstr>ROI &amp; METRICS OF MEASUREMENTS</vt:lpstr>
      <vt:lpstr>PowerPoint Presentation</vt:lpstr>
      <vt:lpstr>Thank you for your time Digital media &amp; PR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Natalia Rosa</dc:creator>
  <cp:lastModifiedBy>Microsoft Office User</cp:lastModifiedBy>
  <cp:revision>2</cp:revision>
  <dcterms:created xsi:type="dcterms:W3CDTF">2020-07-19T11:12:20Z</dcterms:created>
  <dcterms:modified xsi:type="dcterms:W3CDTF">2023-10-23T15:45:25Z</dcterms:modified>
</cp:coreProperties>
</file>